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6" r:id="rId4"/>
  </p:sldMasterIdLst>
  <p:notesMasterIdLst>
    <p:notesMasterId r:id="rId21"/>
  </p:notesMasterIdLst>
  <p:handoutMasterIdLst>
    <p:handoutMasterId r:id="rId22"/>
  </p:handoutMasterIdLst>
  <p:sldIdLst>
    <p:sldId id="387" r:id="rId5"/>
    <p:sldId id="388" r:id="rId6"/>
    <p:sldId id="371" r:id="rId7"/>
    <p:sldId id="375" r:id="rId8"/>
    <p:sldId id="376" r:id="rId9"/>
    <p:sldId id="372" r:id="rId10"/>
    <p:sldId id="391" r:id="rId11"/>
    <p:sldId id="378" r:id="rId12"/>
    <p:sldId id="377" r:id="rId13"/>
    <p:sldId id="381" r:id="rId14"/>
    <p:sldId id="386" r:id="rId15"/>
    <p:sldId id="380" r:id="rId16"/>
    <p:sldId id="384" r:id="rId17"/>
    <p:sldId id="385" r:id="rId18"/>
    <p:sldId id="389" r:id="rId19"/>
    <p:sldId id="390" r:id="rId20"/>
  </p:sldIdLst>
  <p:sldSz cx="16257588" cy="10158413"/>
  <p:notesSz cx="6858000" cy="9945688"/>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ヒラギノ角ゴ Pro W3"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ヒラギノ角ゴ Pro W3"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ヒラギノ角ゴ Pro W3"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ヒラギノ角ゴ Pro W3" charset="-128"/>
        <a:cs typeface="+mn-cs"/>
      </a:defRPr>
    </a:lvl5pPr>
    <a:lvl6pPr marL="2286000" algn="l" defTabSz="914400" rtl="0" eaLnBrk="1" latinLnBrk="0" hangingPunct="1">
      <a:defRPr kern="1200">
        <a:solidFill>
          <a:schemeClr val="tx1"/>
        </a:solidFill>
        <a:latin typeface="Arial" panose="020B0604020202020204" pitchFamily="34" charset="0"/>
        <a:ea typeface="ヒラギノ角ゴ Pro W3" charset="-128"/>
        <a:cs typeface="+mn-cs"/>
      </a:defRPr>
    </a:lvl6pPr>
    <a:lvl7pPr marL="2743200" algn="l" defTabSz="914400" rtl="0" eaLnBrk="1" latinLnBrk="0" hangingPunct="1">
      <a:defRPr kern="1200">
        <a:solidFill>
          <a:schemeClr val="tx1"/>
        </a:solidFill>
        <a:latin typeface="Arial" panose="020B0604020202020204" pitchFamily="34" charset="0"/>
        <a:ea typeface="ヒラギノ角ゴ Pro W3" charset="-128"/>
        <a:cs typeface="+mn-cs"/>
      </a:defRPr>
    </a:lvl7pPr>
    <a:lvl8pPr marL="3200400" algn="l" defTabSz="914400" rtl="0" eaLnBrk="1" latinLnBrk="0" hangingPunct="1">
      <a:defRPr kern="1200">
        <a:solidFill>
          <a:schemeClr val="tx1"/>
        </a:solidFill>
        <a:latin typeface="Arial" panose="020B0604020202020204" pitchFamily="34" charset="0"/>
        <a:ea typeface="ヒラギノ角ゴ Pro W3" charset="-128"/>
        <a:cs typeface="+mn-cs"/>
      </a:defRPr>
    </a:lvl8pPr>
    <a:lvl9pPr marL="3657600" algn="l" defTabSz="914400" rtl="0" eaLnBrk="1" latinLnBrk="0" hangingPunct="1">
      <a:defRPr kern="1200">
        <a:solidFill>
          <a:schemeClr val="tx1"/>
        </a:solidFill>
        <a:latin typeface="Arial" panose="020B0604020202020204" pitchFamily="34" charset="0"/>
        <a:ea typeface="ヒラギノ角ゴ Pro W3" charset="-128"/>
        <a:cs typeface="+mn-cs"/>
      </a:defRPr>
    </a:lvl9pPr>
  </p:defaultTextStyle>
  <p:extLst>
    <p:ext uri="{EFAFB233-063F-42B5-8137-9DF3F51BA10A}">
      <p15:sldGuideLst xmlns:p15="http://schemas.microsoft.com/office/powerpoint/2012/main">
        <p15:guide id="1" orient="horz" pos="3199">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56"/>
    <a:srgbClr val="0053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93" autoAdjust="0"/>
    <p:restoredTop sz="94376" autoAdjust="0"/>
  </p:normalViewPr>
  <p:slideViewPr>
    <p:cSldViewPr snapToGrid="0" snapToObjects="1">
      <p:cViewPr varScale="1">
        <p:scale>
          <a:sx n="47" d="100"/>
          <a:sy n="47" d="100"/>
        </p:scale>
        <p:origin x="1236" y="54"/>
      </p:cViewPr>
      <p:guideLst>
        <p:guide orient="horz" pos="3199"/>
        <p:guide pos="512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13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74377-7113-41F1-A117-06D8074B9B1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AAB1C0E-C731-42D6-9167-B99B7E006897}">
      <dgm:prSet/>
      <dgm:spPr/>
      <dgm:t>
        <a:bodyPr/>
        <a:lstStyle/>
        <a:p>
          <a:pPr rtl="0"/>
          <a:r>
            <a:rPr lang="en-US" dirty="0">
              <a:latin typeface="Calibri Light" panose="020F0302020204030204"/>
            </a:rPr>
            <a:t>Continuing Professional Development [CPD} for Science Teachers and Chemistry Teachers</a:t>
          </a:r>
        </a:p>
      </dgm:t>
    </dgm:pt>
    <dgm:pt modelId="{66B02FAD-2798-454A-9AA5-A15D6CA90A4F}" type="parTrans" cxnId="{C65AA1E8-895D-4249-ABF2-C2D8B30E766C}">
      <dgm:prSet/>
      <dgm:spPr/>
      <dgm:t>
        <a:bodyPr/>
        <a:lstStyle/>
        <a:p>
          <a:endParaRPr lang="en-US"/>
        </a:p>
      </dgm:t>
    </dgm:pt>
    <dgm:pt modelId="{C1C44741-572C-4548-88DD-E33B2442F5B5}" type="sibTrans" cxnId="{C65AA1E8-895D-4249-ABF2-C2D8B30E766C}">
      <dgm:prSet/>
      <dgm:spPr/>
      <dgm:t>
        <a:bodyPr/>
        <a:lstStyle/>
        <a:p>
          <a:endParaRPr lang="en-US"/>
        </a:p>
      </dgm:t>
    </dgm:pt>
    <dgm:pt modelId="{4ADED6C7-8A25-4BF6-84B7-6F4926A79658}">
      <dgm:prSet/>
      <dgm:spPr/>
      <dgm:t>
        <a:bodyPr/>
        <a:lstStyle/>
        <a:p>
          <a:pPr rtl="0"/>
          <a:r>
            <a:rPr lang="en-US" dirty="0">
              <a:latin typeface="Calibri Light" panose="020F0302020204030204"/>
            </a:rPr>
            <a:t>Active Pedagogy: Knowledge – Identity - Intersectionality</a:t>
          </a:r>
        </a:p>
      </dgm:t>
    </dgm:pt>
    <dgm:pt modelId="{76401437-CE26-4B41-9C88-06E4B2C0A2C9}" type="parTrans" cxnId="{E4217597-AE02-47B9-A594-B63B15D51005}">
      <dgm:prSet/>
      <dgm:spPr/>
      <dgm:t>
        <a:bodyPr/>
        <a:lstStyle/>
        <a:p>
          <a:endParaRPr lang="en-IE"/>
        </a:p>
      </dgm:t>
    </dgm:pt>
    <dgm:pt modelId="{283FEDE9-970E-4314-B9B5-EFC547FE13E2}" type="sibTrans" cxnId="{E4217597-AE02-47B9-A594-B63B15D51005}">
      <dgm:prSet/>
      <dgm:spPr/>
      <dgm:t>
        <a:bodyPr/>
        <a:lstStyle/>
        <a:p>
          <a:endParaRPr lang="en-IE"/>
        </a:p>
      </dgm:t>
    </dgm:pt>
    <dgm:pt modelId="{7840D36C-3F1B-4FB5-AFF8-9154FEBB91FF}">
      <dgm:prSet/>
      <dgm:spPr/>
      <dgm:t>
        <a:bodyPr/>
        <a:lstStyle/>
        <a:p>
          <a:pPr rtl="0"/>
          <a:r>
            <a:rPr lang="en-US" dirty="0">
              <a:latin typeface="Calibri Light" panose="020F0302020204030204"/>
            </a:rPr>
            <a:t>Science Literacy Across the Curriculum [Nature of Science]</a:t>
          </a:r>
        </a:p>
      </dgm:t>
    </dgm:pt>
    <dgm:pt modelId="{250A3A96-A6B7-43BE-ADD4-83E5A3779CBB}" type="parTrans" cxnId="{7D4A3123-9D48-4BD3-8AD3-0B5AAB46576F}">
      <dgm:prSet/>
      <dgm:spPr/>
      <dgm:t>
        <a:bodyPr/>
        <a:lstStyle/>
        <a:p>
          <a:endParaRPr lang="en-IE"/>
        </a:p>
      </dgm:t>
    </dgm:pt>
    <dgm:pt modelId="{F4608403-4479-4940-B47F-F6DBDA2FEA05}" type="sibTrans" cxnId="{7D4A3123-9D48-4BD3-8AD3-0B5AAB46576F}">
      <dgm:prSet/>
      <dgm:spPr/>
      <dgm:t>
        <a:bodyPr/>
        <a:lstStyle/>
        <a:p>
          <a:endParaRPr lang="en-IE"/>
        </a:p>
      </dgm:t>
    </dgm:pt>
    <dgm:pt modelId="{E69A58A8-8EA9-4E3B-A817-EE2CED365A46}">
      <dgm:prSet/>
      <dgm:spPr/>
      <dgm:t>
        <a:bodyPr/>
        <a:lstStyle/>
        <a:p>
          <a:pPr rtl="0"/>
          <a:r>
            <a:rPr lang="en-US" dirty="0">
              <a:latin typeface="Calibri Light" panose="020F0302020204030204"/>
            </a:rPr>
            <a:t>The Chemistry of the ATOM</a:t>
          </a:r>
        </a:p>
      </dgm:t>
    </dgm:pt>
    <dgm:pt modelId="{FB393864-C261-4613-90EE-AEE5B6936167}" type="parTrans" cxnId="{23484E03-4F04-4723-8DB4-A2E3D03283D6}">
      <dgm:prSet/>
      <dgm:spPr/>
      <dgm:t>
        <a:bodyPr/>
        <a:lstStyle/>
        <a:p>
          <a:endParaRPr lang="en-IE"/>
        </a:p>
      </dgm:t>
    </dgm:pt>
    <dgm:pt modelId="{8F9205C3-BA62-4B3E-8357-5B0B8D55B46B}" type="sibTrans" cxnId="{23484E03-4F04-4723-8DB4-A2E3D03283D6}">
      <dgm:prSet/>
      <dgm:spPr/>
      <dgm:t>
        <a:bodyPr/>
        <a:lstStyle/>
        <a:p>
          <a:endParaRPr lang="en-IE"/>
        </a:p>
      </dgm:t>
    </dgm:pt>
    <dgm:pt modelId="{17C51E52-3702-4068-8A3C-5261E9FC5692}">
      <dgm:prSet/>
      <dgm:spPr/>
      <dgm:t>
        <a:bodyPr/>
        <a:lstStyle/>
        <a:p>
          <a:pPr rtl="0"/>
          <a:r>
            <a:rPr lang="en-US" dirty="0">
              <a:latin typeface="Calibri Light" panose="020F0302020204030204"/>
            </a:rPr>
            <a:t>Take Home Messages </a:t>
          </a:r>
        </a:p>
      </dgm:t>
    </dgm:pt>
    <dgm:pt modelId="{3207A6E8-AA68-424A-B915-165F0BF5B31D}" type="parTrans" cxnId="{0C680202-0EE1-4676-AE64-98B225652967}">
      <dgm:prSet/>
      <dgm:spPr/>
      <dgm:t>
        <a:bodyPr/>
        <a:lstStyle/>
        <a:p>
          <a:endParaRPr lang="en-IE"/>
        </a:p>
      </dgm:t>
    </dgm:pt>
    <dgm:pt modelId="{57C180AF-D1EE-4585-9F06-CFD5BEEE6135}" type="sibTrans" cxnId="{0C680202-0EE1-4676-AE64-98B225652967}">
      <dgm:prSet/>
      <dgm:spPr/>
      <dgm:t>
        <a:bodyPr/>
        <a:lstStyle/>
        <a:p>
          <a:endParaRPr lang="en-IE"/>
        </a:p>
      </dgm:t>
    </dgm:pt>
    <dgm:pt modelId="{76C2AF06-6F6B-4EF4-A1C1-CE9DF73D49DF}" type="pres">
      <dgm:prSet presAssocID="{17874377-7113-41F1-A117-06D8074B9B17}" presName="linear" presStyleCnt="0">
        <dgm:presLayoutVars>
          <dgm:animLvl val="lvl"/>
          <dgm:resizeHandles val="exact"/>
        </dgm:presLayoutVars>
      </dgm:prSet>
      <dgm:spPr/>
    </dgm:pt>
    <dgm:pt modelId="{7134C554-0A69-412C-8714-25DD9A3E8443}" type="pres">
      <dgm:prSet presAssocID="{EAAB1C0E-C731-42D6-9167-B99B7E006897}" presName="parentText" presStyleLbl="node1" presStyleIdx="0" presStyleCnt="5">
        <dgm:presLayoutVars>
          <dgm:chMax val="0"/>
          <dgm:bulletEnabled val="1"/>
        </dgm:presLayoutVars>
      </dgm:prSet>
      <dgm:spPr/>
    </dgm:pt>
    <dgm:pt modelId="{6D9FB4EF-E513-4872-9543-9F480C0C2CDA}" type="pres">
      <dgm:prSet presAssocID="{C1C44741-572C-4548-88DD-E33B2442F5B5}" presName="spacer" presStyleCnt="0"/>
      <dgm:spPr/>
    </dgm:pt>
    <dgm:pt modelId="{01FC0459-E708-40C3-8D55-A756E02F7468}" type="pres">
      <dgm:prSet presAssocID="{4ADED6C7-8A25-4BF6-84B7-6F4926A79658}" presName="parentText" presStyleLbl="node1" presStyleIdx="1" presStyleCnt="5">
        <dgm:presLayoutVars>
          <dgm:chMax val="0"/>
          <dgm:bulletEnabled val="1"/>
        </dgm:presLayoutVars>
      </dgm:prSet>
      <dgm:spPr/>
    </dgm:pt>
    <dgm:pt modelId="{85A9B404-1FE1-4673-8177-D5D85E67CC20}" type="pres">
      <dgm:prSet presAssocID="{283FEDE9-970E-4314-B9B5-EFC547FE13E2}" presName="spacer" presStyleCnt="0"/>
      <dgm:spPr/>
    </dgm:pt>
    <dgm:pt modelId="{371E3504-4296-4BDE-AE4E-6FBDCEC3C799}" type="pres">
      <dgm:prSet presAssocID="{7840D36C-3F1B-4FB5-AFF8-9154FEBB91FF}" presName="parentText" presStyleLbl="node1" presStyleIdx="2" presStyleCnt="5" custLinFactY="302" custLinFactNeighborY="100000">
        <dgm:presLayoutVars>
          <dgm:chMax val="0"/>
          <dgm:bulletEnabled val="1"/>
        </dgm:presLayoutVars>
      </dgm:prSet>
      <dgm:spPr/>
    </dgm:pt>
    <dgm:pt modelId="{7E2A772E-1023-4868-B5B9-1D158CD4913C}" type="pres">
      <dgm:prSet presAssocID="{F4608403-4479-4940-B47F-F6DBDA2FEA05}" presName="spacer" presStyleCnt="0"/>
      <dgm:spPr/>
    </dgm:pt>
    <dgm:pt modelId="{67BF9095-BB6B-418D-8888-31ABB0CFAF62}" type="pres">
      <dgm:prSet presAssocID="{E69A58A8-8EA9-4E3B-A817-EE2CED365A46}" presName="parentText" presStyleLbl="node1" presStyleIdx="3" presStyleCnt="5">
        <dgm:presLayoutVars>
          <dgm:chMax val="0"/>
          <dgm:bulletEnabled val="1"/>
        </dgm:presLayoutVars>
      </dgm:prSet>
      <dgm:spPr/>
    </dgm:pt>
    <dgm:pt modelId="{F34476BA-AA5E-4573-B6AB-C84CB08107B5}" type="pres">
      <dgm:prSet presAssocID="{8F9205C3-BA62-4B3E-8357-5B0B8D55B46B}" presName="spacer" presStyleCnt="0"/>
      <dgm:spPr/>
    </dgm:pt>
    <dgm:pt modelId="{66A4A422-9FDD-4726-859C-4B766BCE5DD8}" type="pres">
      <dgm:prSet presAssocID="{17C51E52-3702-4068-8A3C-5261E9FC5692}" presName="parentText" presStyleLbl="node1" presStyleIdx="4" presStyleCnt="5">
        <dgm:presLayoutVars>
          <dgm:chMax val="0"/>
          <dgm:bulletEnabled val="1"/>
        </dgm:presLayoutVars>
      </dgm:prSet>
      <dgm:spPr/>
    </dgm:pt>
  </dgm:ptLst>
  <dgm:cxnLst>
    <dgm:cxn modelId="{0C680202-0EE1-4676-AE64-98B225652967}" srcId="{17874377-7113-41F1-A117-06D8074B9B17}" destId="{17C51E52-3702-4068-8A3C-5261E9FC5692}" srcOrd="4" destOrd="0" parTransId="{3207A6E8-AA68-424A-B915-165F0BF5B31D}" sibTransId="{57C180AF-D1EE-4585-9F06-CFD5BEEE6135}"/>
    <dgm:cxn modelId="{23484E03-4F04-4723-8DB4-A2E3D03283D6}" srcId="{17874377-7113-41F1-A117-06D8074B9B17}" destId="{E69A58A8-8EA9-4E3B-A817-EE2CED365A46}" srcOrd="3" destOrd="0" parTransId="{FB393864-C261-4613-90EE-AEE5B6936167}" sibTransId="{8F9205C3-BA62-4B3E-8357-5B0B8D55B46B}"/>
    <dgm:cxn modelId="{7D4A3123-9D48-4BD3-8AD3-0B5AAB46576F}" srcId="{17874377-7113-41F1-A117-06D8074B9B17}" destId="{7840D36C-3F1B-4FB5-AFF8-9154FEBB91FF}" srcOrd="2" destOrd="0" parTransId="{250A3A96-A6B7-43BE-ADD4-83E5A3779CBB}" sibTransId="{F4608403-4479-4940-B47F-F6DBDA2FEA05}"/>
    <dgm:cxn modelId="{181E125C-67F9-4C4F-A8B1-13B5FD8B2D8B}" type="presOf" srcId="{E69A58A8-8EA9-4E3B-A817-EE2CED365A46}" destId="{67BF9095-BB6B-418D-8888-31ABB0CFAF62}" srcOrd="0" destOrd="0" presId="urn:microsoft.com/office/officeart/2005/8/layout/vList2"/>
    <dgm:cxn modelId="{951C8955-DE62-4E46-8303-40DFFA0FE4CA}" type="presOf" srcId="{17C51E52-3702-4068-8A3C-5261E9FC5692}" destId="{66A4A422-9FDD-4726-859C-4B766BCE5DD8}" srcOrd="0" destOrd="0" presId="urn:microsoft.com/office/officeart/2005/8/layout/vList2"/>
    <dgm:cxn modelId="{B62E3C79-E701-425E-9A00-4E0A170EE0DB}" type="presOf" srcId="{17874377-7113-41F1-A117-06D8074B9B17}" destId="{76C2AF06-6F6B-4EF4-A1C1-CE9DF73D49DF}" srcOrd="0" destOrd="0" presId="urn:microsoft.com/office/officeart/2005/8/layout/vList2"/>
    <dgm:cxn modelId="{7F362091-83BB-4930-94BD-02AE1D39EFB1}" type="presOf" srcId="{EAAB1C0E-C731-42D6-9167-B99B7E006897}" destId="{7134C554-0A69-412C-8714-25DD9A3E8443}" srcOrd="0" destOrd="0" presId="urn:microsoft.com/office/officeart/2005/8/layout/vList2"/>
    <dgm:cxn modelId="{E4217597-AE02-47B9-A594-B63B15D51005}" srcId="{17874377-7113-41F1-A117-06D8074B9B17}" destId="{4ADED6C7-8A25-4BF6-84B7-6F4926A79658}" srcOrd="1" destOrd="0" parTransId="{76401437-CE26-4B41-9C88-06E4B2C0A2C9}" sibTransId="{283FEDE9-970E-4314-B9B5-EFC547FE13E2}"/>
    <dgm:cxn modelId="{712EE19D-FDAE-43D3-8A97-080548F1A23E}" type="presOf" srcId="{7840D36C-3F1B-4FB5-AFF8-9154FEBB91FF}" destId="{371E3504-4296-4BDE-AE4E-6FBDCEC3C799}" srcOrd="0" destOrd="0" presId="urn:microsoft.com/office/officeart/2005/8/layout/vList2"/>
    <dgm:cxn modelId="{F3641BC3-E582-45F1-8145-57D963BD4986}" type="presOf" srcId="{4ADED6C7-8A25-4BF6-84B7-6F4926A79658}" destId="{01FC0459-E708-40C3-8D55-A756E02F7468}" srcOrd="0" destOrd="0" presId="urn:microsoft.com/office/officeart/2005/8/layout/vList2"/>
    <dgm:cxn modelId="{C65AA1E8-895D-4249-ABF2-C2D8B30E766C}" srcId="{17874377-7113-41F1-A117-06D8074B9B17}" destId="{EAAB1C0E-C731-42D6-9167-B99B7E006897}" srcOrd="0" destOrd="0" parTransId="{66B02FAD-2798-454A-9AA5-A15D6CA90A4F}" sibTransId="{C1C44741-572C-4548-88DD-E33B2442F5B5}"/>
    <dgm:cxn modelId="{39ECFF37-A259-4021-AE7C-E7B1553615C7}" type="presParOf" srcId="{76C2AF06-6F6B-4EF4-A1C1-CE9DF73D49DF}" destId="{7134C554-0A69-412C-8714-25DD9A3E8443}" srcOrd="0" destOrd="0" presId="urn:microsoft.com/office/officeart/2005/8/layout/vList2"/>
    <dgm:cxn modelId="{6B42A91F-4EF8-4BE9-A1DA-EFA122D60CAC}" type="presParOf" srcId="{76C2AF06-6F6B-4EF4-A1C1-CE9DF73D49DF}" destId="{6D9FB4EF-E513-4872-9543-9F480C0C2CDA}" srcOrd="1" destOrd="0" presId="urn:microsoft.com/office/officeart/2005/8/layout/vList2"/>
    <dgm:cxn modelId="{2B8AE32C-5D81-4225-8A9C-66D551EC2E06}" type="presParOf" srcId="{76C2AF06-6F6B-4EF4-A1C1-CE9DF73D49DF}" destId="{01FC0459-E708-40C3-8D55-A756E02F7468}" srcOrd="2" destOrd="0" presId="urn:microsoft.com/office/officeart/2005/8/layout/vList2"/>
    <dgm:cxn modelId="{83D83D0A-8875-4B35-8723-945BB69E17A2}" type="presParOf" srcId="{76C2AF06-6F6B-4EF4-A1C1-CE9DF73D49DF}" destId="{85A9B404-1FE1-4673-8177-D5D85E67CC20}" srcOrd="3" destOrd="0" presId="urn:microsoft.com/office/officeart/2005/8/layout/vList2"/>
    <dgm:cxn modelId="{25F8CB1A-5BB6-42EA-9237-EB1D1E248C89}" type="presParOf" srcId="{76C2AF06-6F6B-4EF4-A1C1-CE9DF73D49DF}" destId="{371E3504-4296-4BDE-AE4E-6FBDCEC3C799}" srcOrd="4" destOrd="0" presId="urn:microsoft.com/office/officeart/2005/8/layout/vList2"/>
    <dgm:cxn modelId="{04C06978-C123-4D5C-8EC5-1AB6B0D4912A}" type="presParOf" srcId="{76C2AF06-6F6B-4EF4-A1C1-CE9DF73D49DF}" destId="{7E2A772E-1023-4868-B5B9-1D158CD4913C}" srcOrd="5" destOrd="0" presId="urn:microsoft.com/office/officeart/2005/8/layout/vList2"/>
    <dgm:cxn modelId="{CC27F449-CBF8-4306-9DA1-8FE802B63C20}" type="presParOf" srcId="{76C2AF06-6F6B-4EF4-A1C1-CE9DF73D49DF}" destId="{67BF9095-BB6B-418D-8888-31ABB0CFAF62}" srcOrd="6" destOrd="0" presId="urn:microsoft.com/office/officeart/2005/8/layout/vList2"/>
    <dgm:cxn modelId="{3243855B-BBEA-41A9-8507-83C83B4C0AD8}" type="presParOf" srcId="{76C2AF06-6F6B-4EF4-A1C1-CE9DF73D49DF}" destId="{F34476BA-AA5E-4573-B6AB-C84CB08107B5}" srcOrd="7" destOrd="0" presId="urn:microsoft.com/office/officeart/2005/8/layout/vList2"/>
    <dgm:cxn modelId="{E4F9E5F9-B0FD-4492-8FA6-015878FE1DEF}" type="presParOf" srcId="{76C2AF06-6F6B-4EF4-A1C1-CE9DF73D49DF}" destId="{66A4A422-9FDD-4726-859C-4B766BCE5DD8}" srcOrd="8"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C3E5C8-81B9-42B4-A5E4-B89959D5B3FE}" type="doc">
      <dgm:prSet loTypeId="urn:microsoft.com/office/officeart/2005/8/layout/cycle8" loCatId="cycle" qsTypeId="urn:microsoft.com/office/officeart/2005/8/quickstyle/simple1" qsCatId="simple" csTypeId="urn:microsoft.com/office/officeart/2005/8/colors/accent1_2" csCatId="accent1" phldr="1"/>
      <dgm:spPr/>
    </dgm:pt>
    <dgm:pt modelId="{FF80E6CA-4DFC-45F8-A7CA-3CAAC8451B76}">
      <dgm:prSet phldrT="[Text]"/>
      <dgm:spPr/>
      <dgm:t>
        <a:bodyPr/>
        <a:lstStyle/>
        <a:p>
          <a:r>
            <a:rPr lang="en-US" dirty="0"/>
            <a:t>Teacher Learning</a:t>
          </a:r>
        </a:p>
      </dgm:t>
    </dgm:pt>
    <dgm:pt modelId="{8A870BD6-0968-4442-9385-0EB54798A9BA}" type="parTrans" cxnId="{2FAD0832-766F-4E2F-8A8D-E587E3134191}">
      <dgm:prSet/>
      <dgm:spPr/>
      <dgm:t>
        <a:bodyPr/>
        <a:lstStyle/>
        <a:p>
          <a:endParaRPr lang="en-US"/>
        </a:p>
      </dgm:t>
    </dgm:pt>
    <dgm:pt modelId="{AD9B783A-F38B-4CBE-AD93-43801E47CC95}" type="sibTrans" cxnId="{2FAD0832-766F-4E2F-8A8D-E587E3134191}">
      <dgm:prSet/>
      <dgm:spPr/>
      <dgm:t>
        <a:bodyPr/>
        <a:lstStyle/>
        <a:p>
          <a:endParaRPr lang="en-US"/>
        </a:p>
      </dgm:t>
    </dgm:pt>
    <dgm:pt modelId="{CC825081-5CF4-40B1-A018-1D113EBA2C5C}">
      <dgm:prSet phldrT="[Text]"/>
      <dgm:spPr/>
      <dgm:t>
        <a:bodyPr/>
        <a:lstStyle/>
        <a:p>
          <a:r>
            <a:rPr lang="en-US" dirty="0"/>
            <a:t>Upskilling Science Content Knowledge</a:t>
          </a:r>
        </a:p>
      </dgm:t>
    </dgm:pt>
    <dgm:pt modelId="{D46EB0E5-CB6D-4EFA-A854-1CB7D3B9F8B3}" type="parTrans" cxnId="{5BB68DDA-D72E-4559-AAE8-093F2E725934}">
      <dgm:prSet/>
      <dgm:spPr/>
      <dgm:t>
        <a:bodyPr/>
        <a:lstStyle/>
        <a:p>
          <a:endParaRPr lang="en-US"/>
        </a:p>
      </dgm:t>
    </dgm:pt>
    <dgm:pt modelId="{C35B1CF6-738F-479F-A63E-C158E076ACE2}" type="sibTrans" cxnId="{5BB68DDA-D72E-4559-AAE8-093F2E725934}">
      <dgm:prSet/>
      <dgm:spPr/>
      <dgm:t>
        <a:bodyPr/>
        <a:lstStyle/>
        <a:p>
          <a:endParaRPr lang="en-US"/>
        </a:p>
      </dgm:t>
    </dgm:pt>
    <dgm:pt modelId="{CC95B6F2-BD61-4F6B-863F-BA8DBD96CF44}">
      <dgm:prSet phldrT="[Text]"/>
      <dgm:spPr/>
      <dgm:t>
        <a:bodyPr/>
        <a:lstStyle/>
        <a:p>
          <a:r>
            <a:rPr lang="en-US" dirty="0"/>
            <a:t>Lessons from foundation studies</a:t>
          </a:r>
        </a:p>
      </dgm:t>
    </dgm:pt>
    <dgm:pt modelId="{D742B17F-2F8F-4A29-A433-E88C719E45B8}" type="parTrans" cxnId="{74A92F00-D12C-49EF-8436-4F730CFDCB56}">
      <dgm:prSet/>
      <dgm:spPr/>
      <dgm:t>
        <a:bodyPr/>
        <a:lstStyle/>
        <a:p>
          <a:endParaRPr lang="en-US"/>
        </a:p>
      </dgm:t>
    </dgm:pt>
    <dgm:pt modelId="{A16698E2-73BB-42F9-BCF4-C404DCCF7E75}" type="sibTrans" cxnId="{74A92F00-D12C-49EF-8436-4F730CFDCB56}">
      <dgm:prSet/>
      <dgm:spPr/>
      <dgm:t>
        <a:bodyPr/>
        <a:lstStyle/>
        <a:p>
          <a:endParaRPr lang="en-US"/>
        </a:p>
      </dgm:t>
    </dgm:pt>
    <dgm:pt modelId="{8F700F26-BF94-4A76-85CC-BBD0908D7D8E}" type="pres">
      <dgm:prSet presAssocID="{40C3E5C8-81B9-42B4-A5E4-B89959D5B3FE}" presName="compositeShape" presStyleCnt="0">
        <dgm:presLayoutVars>
          <dgm:chMax val="7"/>
          <dgm:dir/>
          <dgm:resizeHandles val="exact"/>
        </dgm:presLayoutVars>
      </dgm:prSet>
      <dgm:spPr/>
    </dgm:pt>
    <dgm:pt modelId="{E2A281A6-0364-41B6-BC0C-6E81F81B7695}" type="pres">
      <dgm:prSet presAssocID="{40C3E5C8-81B9-42B4-A5E4-B89959D5B3FE}" presName="wedge1" presStyleLbl="node1" presStyleIdx="0" presStyleCnt="3"/>
      <dgm:spPr/>
    </dgm:pt>
    <dgm:pt modelId="{AFFABE22-31DC-46E5-B6B5-A5055428E067}" type="pres">
      <dgm:prSet presAssocID="{40C3E5C8-81B9-42B4-A5E4-B89959D5B3FE}" presName="dummy1a" presStyleCnt="0"/>
      <dgm:spPr/>
    </dgm:pt>
    <dgm:pt modelId="{84E78CFC-A393-44DF-A140-03C9AA7D0F9C}" type="pres">
      <dgm:prSet presAssocID="{40C3E5C8-81B9-42B4-A5E4-B89959D5B3FE}" presName="dummy1b" presStyleCnt="0"/>
      <dgm:spPr/>
    </dgm:pt>
    <dgm:pt modelId="{1526FB41-9F31-44AF-91C9-8B749E40ECB2}" type="pres">
      <dgm:prSet presAssocID="{40C3E5C8-81B9-42B4-A5E4-B89959D5B3FE}" presName="wedge1Tx" presStyleLbl="node1" presStyleIdx="0" presStyleCnt="3">
        <dgm:presLayoutVars>
          <dgm:chMax val="0"/>
          <dgm:chPref val="0"/>
          <dgm:bulletEnabled val="1"/>
        </dgm:presLayoutVars>
      </dgm:prSet>
      <dgm:spPr/>
    </dgm:pt>
    <dgm:pt modelId="{AA7B0826-08AD-4407-A9B8-D5AD33B32EF9}" type="pres">
      <dgm:prSet presAssocID="{40C3E5C8-81B9-42B4-A5E4-B89959D5B3FE}" presName="wedge2" presStyleLbl="node1" presStyleIdx="1" presStyleCnt="3"/>
      <dgm:spPr/>
    </dgm:pt>
    <dgm:pt modelId="{81A9E2BB-567B-4A88-B7CB-B3F2BE7CD443}" type="pres">
      <dgm:prSet presAssocID="{40C3E5C8-81B9-42B4-A5E4-B89959D5B3FE}" presName="dummy2a" presStyleCnt="0"/>
      <dgm:spPr/>
    </dgm:pt>
    <dgm:pt modelId="{BA301BF7-67E1-4D7E-A0C4-6C896F92D0B7}" type="pres">
      <dgm:prSet presAssocID="{40C3E5C8-81B9-42B4-A5E4-B89959D5B3FE}" presName="dummy2b" presStyleCnt="0"/>
      <dgm:spPr/>
    </dgm:pt>
    <dgm:pt modelId="{142249A4-1FD1-4D26-9E29-3FE1A17C792B}" type="pres">
      <dgm:prSet presAssocID="{40C3E5C8-81B9-42B4-A5E4-B89959D5B3FE}" presName="wedge2Tx" presStyleLbl="node1" presStyleIdx="1" presStyleCnt="3">
        <dgm:presLayoutVars>
          <dgm:chMax val="0"/>
          <dgm:chPref val="0"/>
          <dgm:bulletEnabled val="1"/>
        </dgm:presLayoutVars>
      </dgm:prSet>
      <dgm:spPr/>
    </dgm:pt>
    <dgm:pt modelId="{B9EB4B81-32A1-49B5-A16E-D1AE932079BB}" type="pres">
      <dgm:prSet presAssocID="{40C3E5C8-81B9-42B4-A5E4-B89959D5B3FE}" presName="wedge3" presStyleLbl="node1" presStyleIdx="2" presStyleCnt="3"/>
      <dgm:spPr/>
    </dgm:pt>
    <dgm:pt modelId="{3DAED855-EEA1-4BD3-A301-82EF53BE2E69}" type="pres">
      <dgm:prSet presAssocID="{40C3E5C8-81B9-42B4-A5E4-B89959D5B3FE}" presName="dummy3a" presStyleCnt="0"/>
      <dgm:spPr/>
    </dgm:pt>
    <dgm:pt modelId="{0ACEDB65-8294-4E22-8865-3D51FDE0B9A1}" type="pres">
      <dgm:prSet presAssocID="{40C3E5C8-81B9-42B4-A5E4-B89959D5B3FE}" presName="dummy3b" presStyleCnt="0"/>
      <dgm:spPr/>
    </dgm:pt>
    <dgm:pt modelId="{359A82C0-25C0-4877-9F1A-FD4B0B2C9E23}" type="pres">
      <dgm:prSet presAssocID="{40C3E5C8-81B9-42B4-A5E4-B89959D5B3FE}" presName="wedge3Tx" presStyleLbl="node1" presStyleIdx="2" presStyleCnt="3">
        <dgm:presLayoutVars>
          <dgm:chMax val="0"/>
          <dgm:chPref val="0"/>
          <dgm:bulletEnabled val="1"/>
        </dgm:presLayoutVars>
      </dgm:prSet>
      <dgm:spPr/>
    </dgm:pt>
    <dgm:pt modelId="{CED3C0DD-CAA2-4B99-BB81-EAE84ADFDD1E}" type="pres">
      <dgm:prSet presAssocID="{AD9B783A-F38B-4CBE-AD93-43801E47CC95}" presName="arrowWedge1" presStyleLbl="fgSibTrans2D1" presStyleIdx="0" presStyleCnt="3"/>
      <dgm:spPr/>
    </dgm:pt>
    <dgm:pt modelId="{575B205C-D255-4F2C-890F-CFDE35C7B861}" type="pres">
      <dgm:prSet presAssocID="{C35B1CF6-738F-479F-A63E-C158E076ACE2}" presName="arrowWedge2" presStyleLbl="fgSibTrans2D1" presStyleIdx="1" presStyleCnt="3"/>
      <dgm:spPr/>
    </dgm:pt>
    <dgm:pt modelId="{905855A4-DF9B-4F68-BD2C-C41054660F6D}" type="pres">
      <dgm:prSet presAssocID="{A16698E2-73BB-42F9-BCF4-C404DCCF7E75}" presName="arrowWedge3" presStyleLbl="fgSibTrans2D1" presStyleIdx="2" presStyleCnt="3"/>
      <dgm:spPr/>
    </dgm:pt>
  </dgm:ptLst>
  <dgm:cxnLst>
    <dgm:cxn modelId="{74A92F00-D12C-49EF-8436-4F730CFDCB56}" srcId="{40C3E5C8-81B9-42B4-A5E4-B89959D5B3FE}" destId="{CC95B6F2-BD61-4F6B-863F-BA8DBD96CF44}" srcOrd="2" destOrd="0" parTransId="{D742B17F-2F8F-4A29-A433-E88C719E45B8}" sibTransId="{A16698E2-73BB-42F9-BCF4-C404DCCF7E75}"/>
    <dgm:cxn modelId="{8884580A-F714-4C30-A8A8-B4C37CE5B373}" type="presOf" srcId="{FF80E6CA-4DFC-45F8-A7CA-3CAAC8451B76}" destId="{1526FB41-9F31-44AF-91C9-8B749E40ECB2}" srcOrd="1" destOrd="0" presId="urn:microsoft.com/office/officeart/2005/8/layout/cycle8"/>
    <dgm:cxn modelId="{1360AF0C-BBB4-4213-ACF7-648CB3260B14}" type="presOf" srcId="{FF80E6CA-4DFC-45F8-A7CA-3CAAC8451B76}" destId="{E2A281A6-0364-41B6-BC0C-6E81F81B7695}" srcOrd="0" destOrd="0" presId="urn:microsoft.com/office/officeart/2005/8/layout/cycle8"/>
    <dgm:cxn modelId="{2FAD0832-766F-4E2F-8A8D-E587E3134191}" srcId="{40C3E5C8-81B9-42B4-A5E4-B89959D5B3FE}" destId="{FF80E6CA-4DFC-45F8-A7CA-3CAAC8451B76}" srcOrd="0" destOrd="0" parTransId="{8A870BD6-0968-4442-9385-0EB54798A9BA}" sibTransId="{AD9B783A-F38B-4CBE-AD93-43801E47CC95}"/>
    <dgm:cxn modelId="{31A56639-E4C7-4015-8832-D391809166F7}" type="presOf" srcId="{CC825081-5CF4-40B1-A018-1D113EBA2C5C}" destId="{AA7B0826-08AD-4407-A9B8-D5AD33B32EF9}" srcOrd="0" destOrd="0" presId="urn:microsoft.com/office/officeart/2005/8/layout/cycle8"/>
    <dgm:cxn modelId="{094E1340-4D48-43FF-B892-AF36AC17723B}" type="presOf" srcId="{CC95B6F2-BD61-4F6B-863F-BA8DBD96CF44}" destId="{B9EB4B81-32A1-49B5-A16E-D1AE932079BB}" srcOrd="0" destOrd="0" presId="urn:microsoft.com/office/officeart/2005/8/layout/cycle8"/>
    <dgm:cxn modelId="{F5EEFB4F-0485-4CC8-9619-4D16E949914B}" type="presOf" srcId="{40C3E5C8-81B9-42B4-A5E4-B89959D5B3FE}" destId="{8F700F26-BF94-4A76-85CC-BBD0908D7D8E}" srcOrd="0" destOrd="0" presId="urn:microsoft.com/office/officeart/2005/8/layout/cycle8"/>
    <dgm:cxn modelId="{82CA90B8-BCD0-49C8-9A5D-2DD94B599DC9}" type="presOf" srcId="{CC95B6F2-BD61-4F6B-863F-BA8DBD96CF44}" destId="{359A82C0-25C0-4877-9F1A-FD4B0B2C9E23}" srcOrd="1" destOrd="0" presId="urn:microsoft.com/office/officeart/2005/8/layout/cycle8"/>
    <dgm:cxn modelId="{584305C3-4A75-4497-B284-D576EC977634}" type="presOf" srcId="{CC825081-5CF4-40B1-A018-1D113EBA2C5C}" destId="{142249A4-1FD1-4D26-9E29-3FE1A17C792B}" srcOrd="1" destOrd="0" presId="urn:microsoft.com/office/officeart/2005/8/layout/cycle8"/>
    <dgm:cxn modelId="{5BB68DDA-D72E-4559-AAE8-093F2E725934}" srcId="{40C3E5C8-81B9-42B4-A5E4-B89959D5B3FE}" destId="{CC825081-5CF4-40B1-A018-1D113EBA2C5C}" srcOrd="1" destOrd="0" parTransId="{D46EB0E5-CB6D-4EFA-A854-1CB7D3B9F8B3}" sibTransId="{C35B1CF6-738F-479F-A63E-C158E076ACE2}"/>
    <dgm:cxn modelId="{4F568013-2DE8-4130-A82D-95B834E5B882}" type="presParOf" srcId="{8F700F26-BF94-4A76-85CC-BBD0908D7D8E}" destId="{E2A281A6-0364-41B6-BC0C-6E81F81B7695}" srcOrd="0" destOrd="0" presId="urn:microsoft.com/office/officeart/2005/8/layout/cycle8"/>
    <dgm:cxn modelId="{B441ADEA-AE23-4806-AAD9-CF1D856DDAE6}" type="presParOf" srcId="{8F700F26-BF94-4A76-85CC-BBD0908D7D8E}" destId="{AFFABE22-31DC-46E5-B6B5-A5055428E067}" srcOrd="1" destOrd="0" presId="urn:microsoft.com/office/officeart/2005/8/layout/cycle8"/>
    <dgm:cxn modelId="{CF3C63AC-E2CE-459B-BDE0-0E3DDC4CCFC3}" type="presParOf" srcId="{8F700F26-BF94-4A76-85CC-BBD0908D7D8E}" destId="{84E78CFC-A393-44DF-A140-03C9AA7D0F9C}" srcOrd="2" destOrd="0" presId="urn:microsoft.com/office/officeart/2005/8/layout/cycle8"/>
    <dgm:cxn modelId="{4B1BDACC-D3AD-4E4C-9E32-6FE3FBCF9212}" type="presParOf" srcId="{8F700F26-BF94-4A76-85CC-BBD0908D7D8E}" destId="{1526FB41-9F31-44AF-91C9-8B749E40ECB2}" srcOrd="3" destOrd="0" presId="urn:microsoft.com/office/officeart/2005/8/layout/cycle8"/>
    <dgm:cxn modelId="{7885B43A-ADAF-4304-AB23-966EA4F2612A}" type="presParOf" srcId="{8F700F26-BF94-4A76-85CC-BBD0908D7D8E}" destId="{AA7B0826-08AD-4407-A9B8-D5AD33B32EF9}" srcOrd="4" destOrd="0" presId="urn:microsoft.com/office/officeart/2005/8/layout/cycle8"/>
    <dgm:cxn modelId="{F2CCCC01-680B-4141-B1D5-0E3680B2BCEE}" type="presParOf" srcId="{8F700F26-BF94-4A76-85CC-BBD0908D7D8E}" destId="{81A9E2BB-567B-4A88-B7CB-B3F2BE7CD443}" srcOrd="5" destOrd="0" presId="urn:microsoft.com/office/officeart/2005/8/layout/cycle8"/>
    <dgm:cxn modelId="{543EBC2E-B794-4810-ADA2-8023BEAFCA86}" type="presParOf" srcId="{8F700F26-BF94-4A76-85CC-BBD0908D7D8E}" destId="{BA301BF7-67E1-4D7E-A0C4-6C896F92D0B7}" srcOrd="6" destOrd="0" presId="urn:microsoft.com/office/officeart/2005/8/layout/cycle8"/>
    <dgm:cxn modelId="{38935750-1F1D-4027-9203-CA8693A880B1}" type="presParOf" srcId="{8F700F26-BF94-4A76-85CC-BBD0908D7D8E}" destId="{142249A4-1FD1-4D26-9E29-3FE1A17C792B}" srcOrd="7" destOrd="0" presId="urn:microsoft.com/office/officeart/2005/8/layout/cycle8"/>
    <dgm:cxn modelId="{E8EB8D17-CEE7-466B-8C06-96E25B8E1FD0}" type="presParOf" srcId="{8F700F26-BF94-4A76-85CC-BBD0908D7D8E}" destId="{B9EB4B81-32A1-49B5-A16E-D1AE932079BB}" srcOrd="8" destOrd="0" presId="urn:microsoft.com/office/officeart/2005/8/layout/cycle8"/>
    <dgm:cxn modelId="{491EE5F4-DB25-4674-A8C0-39616450E44E}" type="presParOf" srcId="{8F700F26-BF94-4A76-85CC-BBD0908D7D8E}" destId="{3DAED855-EEA1-4BD3-A301-82EF53BE2E69}" srcOrd="9" destOrd="0" presId="urn:microsoft.com/office/officeart/2005/8/layout/cycle8"/>
    <dgm:cxn modelId="{618527A2-596C-4D58-9C83-880D087CD7EF}" type="presParOf" srcId="{8F700F26-BF94-4A76-85CC-BBD0908D7D8E}" destId="{0ACEDB65-8294-4E22-8865-3D51FDE0B9A1}" srcOrd="10" destOrd="0" presId="urn:microsoft.com/office/officeart/2005/8/layout/cycle8"/>
    <dgm:cxn modelId="{B3D9C407-67CA-4110-AFD7-554D714EF319}" type="presParOf" srcId="{8F700F26-BF94-4A76-85CC-BBD0908D7D8E}" destId="{359A82C0-25C0-4877-9F1A-FD4B0B2C9E23}" srcOrd="11" destOrd="0" presId="urn:microsoft.com/office/officeart/2005/8/layout/cycle8"/>
    <dgm:cxn modelId="{978474F3-0388-4221-AA84-C67543515FE0}" type="presParOf" srcId="{8F700F26-BF94-4A76-85CC-BBD0908D7D8E}" destId="{CED3C0DD-CAA2-4B99-BB81-EAE84ADFDD1E}" srcOrd="12" destOrd="0" presId="urn:microsoft.com/office/officeart/2005/8/layout/cycle8"/>
    <dgm:cxn modelId="{10EDBD59-CA82-4EA1-AB7A-94888C55019E}" type="presParOf" srcId="{8F700F26-BF94-4A76-85CC-BBD0908D7D8E}" destId="{575B205C-D255-4F2C-890F-CFDE35C7B861}" srcOrd="13" destOrd="0" presId="urn:microsoft.com/office/officeart/2005/8/layout/cycle8"/>
    <dgm:cxn modelId="{8E6818F1-1F40-4FF3-A06A-8E554B3672F0}" type="presParOf" srcId="{8F700F26-BF94-4A76-85CC-BBD0908D7D8E}" destId="{905855A4-DF9B-4F68-BD2C-C41054660F6D}"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6954AA-3431-4BA2-9F08-B45F5EC6DF04}" type="doc">
      <dgm:prSet loTypeId="urn:microsoft.com/office/officeart/2005/8/layout/hList7" loCatId="list" qsTypeId="urn:microsoft.com/office/officeart/2005/8/quickstyle/simple1" qsCatId="simple" csTypeId="urn:microsoft.com/office/officeart/2005/8/colors/accent1_2" csCatId="accent1" phldr="1"/>
      <dgm:spPr/>
    </dgm:pt>
    <dgm:pt modelId="{B46617B6-F98B-4721-AB1C-896B6D7F48DC}">
      <dgm:prSet phldrT="[Text]"/>
      <dgm:spPr/>
      <dgm:t>
        <a:bodyPr/>
        <a:lstStyle/>
        <a:p>
          <a:r>
            <a:rPr lang="en-IE" dirty="0"/>
            <a:t>knowledge</a:t>
          </a:r>
        </a:p>
      </dgm:t>
    </dgm:pt>
    <dgm:pt modelId="{4C6A4C1C-F1B2-4D43-B6A7-B3799690D8C5}" type="parTrans" cxnId="{CDB29D11-7DCE-4A7F-BAB4-E9D82BCDEBDE}">
      <dgm:prSet/>
      <dgm:spPr/>
      <dgm:t>
        <a:bodyPr/>
        <a:lstStyle/>
        <a:p>
          <a:endParaRPr lang="en-IE"/>
        </a:p>
      </dgm:t>
    </dgm:pt>
    <dgm:pt modelId="{D5E3704F-4CB3-410B-AFA9-ECA883302B57}" type="sibTrans" cxnId="{CDB29D11-7DCE-4A7F-BAB4-E9D82BCDEBDE}">
      <dgm:prSet/>
      <dgm:spPr/>
      <dgm:t>
        <a:bodyPr/>
        <a:lstStyle/>
        <a:p>
          <a:endParaRPr lang="en-IE"/>
        </a:p>
      </dgm:t>
    </dgm:pt>
    <dgm:pt modelId="{06F37B68-8E61-45D9-B47B-E275D3018BDD}">
      <dgm:prSet phldrT="[Text]"/>
      <dgm:spPr/>
      <dgm:t>
        <a:bodyPr/>
        <a:lstStyle/>
        <a:p>
          <a:r>
            <a:rPr lang="en-IE" dirty="0"/>
            <a:t>skills</a:t>
          </a:r>
        </a:p>
      </dgm:t>
    </dgm:pt>
    <dgm:pt modelId="{16A8CB7B-911E-43F1-A2FF-890828D86DB9}" type="parTrans" cxnId="{A46CE753-B1A3-4756-88F0-CBDE06E29D6D}">
      <dgm:prSet/>
      <dgm:spPr/>
      <dgm:t>
        <a:bodyPr/>
        <a:lstStyle/>
        <a:p>
          <a:endParaRPr lang="en-IE"/>
        </a:p>
      </dgm:t>
    </dgm:pt>
    <dgm:pt modelId="{74B4A273-E9AD-4D84-85AB-C80CC9582C32}" type="sibTrans" cxnId="{A46CE753-B1A3-4756-88F0-CBDE06E29D6D}">
      <dgm:prSet/>
      <dgm:spPr/>
      <dgm:t>
        <a:bodyPr/>
        <a:lstStyle/>
        <a:p>
          <a:endParaRPr lang="en-IE"/>
        </a:p>
      </dgm:t>
    </dgm:pt>
    <dgm:pt modelId="{5DC78B78-C0D0-41DE-AC74-0B75F2A4BEBD}">
      <dgm:prSet phldrT="[Text]"/>
      <dgm:spPr/>
      <dgm:t>
        <a:bodyPr/>
        <a:lstStyle/>
        <a:p>
          <a:r>
            <a:rPr lang="en-IE" dirty="0"/>
            <a:t>identity</a:t>
          </a:r>
        </a:p>
      </dgm:t>
    </dgm:pt>
    <dgm:pt modelId="{32E37D53-4997-4122-9C25-725D6A14BF5D}" type="parTrans" cxnId="{F05ED4B6-A49F-49F4-809E-0B71C05F1936}">
      <dgm:prSet/>
      <dgm:spPr/>
      <dgm:t>
        <a:bodyPr/>
        <a:lstStyle/>
        <a:p>
          <a:endParaRPr lang="en-IE"/>
        </a:p>
      </dgm:t>
    </dgm:pt>
    <dgm:pt modelId="{559DAE12-1864-4342-B1F5-1B0882FB9881}" type="sibTrans" cxnId="{F05ED4B6-A49F-49F4-809E-0B71C05F1936}">
      <dgm:prSet/>
      <dgm:spPr/>
      <dgm:t>
        <a:bodyPr/>
        <a:lstStyle/>
        <a:p>
          <a:endParaRPr lang="en-IE"/>
        </a:p>
      </dgm:t>
    </dgm:pt>
    <dgm:pt modelId="{0CBEC97F-FA43-4E65-A775-A3C18C3B0850}" type="pres">
      <dgm:prSet presAssocID="{7E6954AA-3431-4BA2-9F08-B45F5EC6DF04}" presName="Name0" presStyleCnt="0">
        <dgm:presLayoutVars>
          <dgm:dir/>
          <dgm:resizeHandles val="exact"/>
        </dgm:presLayoutVars>
      </dgm:prSet>
      <dgm:spPr/>
    </dgm:pt>
    <dgm:pt modelId="{E96BB0FC-9EFE-41B1-92C2-704CFC0E63E5}" type="pres">
      <dgm:prSet presAssocID="{7E6954AA-3431-4BA2-9F08-B45F5EC6DF04}" presName="fgShape" presStyleLbl="fgShp" presStyleIdx="0" presStyleCnt="1"/>
      <dgm:spPr/>
    </dgm:pt>
    <dgm:pt modelId="{F30D695C-F380-4591-8E3A-7E608AF796EF}" type="pres">
      <dgm:prSet presAssocID="{7E6954AA-3431-4BA2-9F08-B45F5EC6DF04}" presName="linComp" presStyleCnt="0"/>
      <dgm:spPr/>
    </dgm:pt>
    <dgm:pt modelId="{73EC26F4-B7D5-42E1-BF4F-539DFAEF3061}" type="pres">
      <dgm:prSet presAssocID="{B46617B6-F98B-4721-AB1C-896B6D7F48DC}" presName="compNode" presStyleCnt="0"/>
      <dgm:spPr/>
    </dgm:pt>
    <dgm:pt modelId="{65C45CF7-9514-4890-9643-B746A7DBA584}" type="pres">
      <dgm:prSet presAssocID="{B46617B6-F98B-4721-AB1C-896B6D7F48DC}" presName="bkgdShape" presStyleLbl="node1" presStyleIdx="0" presStyleCnt="3"/>
      <dgm:spPr/>
    </dgm:pt>
    <dgm:pt modelId="{04B92F9D-80AA-4F30-8B32-F4A1F828FE7A}" type="pres">
      <dgm:prSet presAssocID="{B46617B6-F98B-4721-AB1C-896B6D7F48DC}" presName="nodeTx" presStyleLbl="node1" presStyleIdx="0" presStyleCnt="3">
        <dgm:presLayoutVars>
          <dgm:bulletEnabled val="1"/>
        </dgm:presLayoutVars>
      </dgm:prSet>
      <dgm:spPr/>
    </dgm:pt>
    <dgm:pt modelId="{6B24432C-EBC0-40D7-B845-01D6E92CB877}" type="pres">
      <dgm:prSet presAssocID="{B46617B6-F98B-4721-AB1C-896B6D7F48DC}" presName="invisiNode" presStyleLbl="node1" presStyleIdx="0" presStyleCnt="3"/>
      <dgm:spPr/>
    </dgm:pt>
    <dgm:pt modelId="{1167182C-688A-42B8-9F5D-653BBC24D189}" type="pres">
      <dgm:prSet presAssocID="{B46617B6-F98B-4721-AB1C-896B6D7F48DC}" presName="imagNode" presStyleLbl="fgImgPlace1" presStyleIdx="0" presStyleCnt="3"/>
      <dgm:spPr/>
    </dgm:pt>
    <dgm:pt modelId="{BEF48A87-6AAB-42D0-ABE9-5BB49DF7C357}" type="pres">
      <dgm:prSet presAssocID="{D5E3704F-4CB3-410B-AFA9-ECA883302B57}" presName="sibTrans" presStyleLbl="sibTrans2D1" presStyleIdx="0" presStyleCnt="0"/>
      <dgm:spPr/>
    </dgm:pt>
    <dgm:pt modelId="{0C72E1EB-C755-4B47-B4B7-12A2E134F061}" type="pres">
      <dgm:prSet presAssocID="{06F37B68-8E61-45D9-B47B-E275D3018BDD}" presName="compNode" presStyleCnt="0"/>
      <dgm:spPr/>
    </dgm:pt>
    <dgm:pt modelId="{2A175694-8A97-4D8E-B019-73567167517A}" type="pres">
      <dgm:prSet presAssocID="{06F37B68-8E61-45D9-B47B-E275D3018BDD}" presName="bkgdShape" presStyleLbl="node1" presStyleIdx="1" presStyleCnt="3"/>
      <dgm:spPr/>
    </dgm:pt>
    <dgm:pt modelId="{4E778194-2599-45E1-B307-CB32836666DB}" type="pres">
      <dgm:prSet presAssocID="{06F37B68-8E61-45D9-B47B-E275D3018BDD}" presName="nodeTx" presStyleLbl="node1" presStyleIdx="1" presStyleCnt="3">
        <dgm:presLayoutVars>
          <dgm:bulletEnabled val="1"/>
        </dgm:presLayoutVars>
      </dgm:prSet>
      <dgm:spPr/>
    </dgm:pt>
    <dgm:pt modelId="{91329C76-39CA-45AA-821B-07B66F652628}" type="pres">
      <dgm:prSet presAssocID="{06F37B68-8E61-45D9-B47B-E275D3018BDD}" presName="invisiNode" presStyleLbl="node1" presStyleIdx="1" presStyleCnt="3"/>
      <dgm:spPr/>
    </dgm:pt>
    <dgm:pt modelId="{C9A4BCEB-8187-46D0-91AD-B40E6AC02463}" type="pres">
      <dgm:prSet presAssocID="{06F37B68-8E61-45D9-B47B-E275D3018BDD}" presName="imagNode" presStyleLbl="fgImgPlace1" presStyleIdx="1" presStyleCnt="3"/>
      <dgm:spPr/>
    </dgm:pt>
    <dgm:pt modelId="{3F0B7EF9-55AF-4743-BDE9-76DFAADEA75B}" type="pres">
      <dgm:prSet presAssocID="{74B4A273-E9AD-4D84-85AB-C80CC9582C32}" presName="sibTrans" presStyleLbl="sibTrans2D1" presStyleIdx="0" presStyleCnt="0"/>
      <dgm:spPr/>
    </dgm:pt>
    <dgm:pt modelId="{3178FCF9-D5B5-411E-A9EB-DFE0E2DD7594}" type="pres">
      <dgm:prSet presAssocID="{5DC78B78-C0D0-41DE-AC74-0B75F2A4BEBD}" presName="compNode" presStyleCnt="0"/>
      <dgm:spPr/>
    </dgm:pt>
    <dgm:pt modelId="{587FAB7E-3290-4363-81B5-5A9122EA632B}" type="pres">
      <dgm:prSet presAssocID="{5DC78B78-C0D0-41DE-AC74-0B75F2A4BEBD}" presName="bkgdShape" presStyleLbl="node1" presStyleIdx="2" presStyleCnt="3"/>
      <dgm:spPr/>
    </dgm:pt>
    <dgm:pt modelId="{E1E35A14-18F2-48CD-AF33-456A90BB7BD9}" type="pres">
      <dgm:prSet presAssocID="{5DC78B78-C0D0-41DE-AC74-0B75F2A4BEBD}" presName="nodeTx" presStyleLbl="node1" presStyleIdx="2" presStyleCnt="3">
        <dgm:presLayoutVars>
          <dgm:bulletEnabled val="1"/>
        </dgm:presLayoutVars>
      </dgm:prSet>
      <dgm:spPr/>
    </dgm:pt>
    <dgm:pt modelId="{5FAD0CD0-86ED-4F57-939D-1385739B7E90}" type="pres">
      <dgm:prSet presAssocID="{5DC78B78-C0D0-41DE-AC74-0B75F2A4BEBD}" presName="invisiNode" presStyleLbl="node1" presStyleIdx="2" presStyleCnt="3"/>
      <dgm:spPr/>
    </dgm:pt>
    <dgm:pt modelId="{F544C1EA-177A-4D9B-83F0-DC9A254AE8A7}" type="pres">
      <dgm:prSet presAssocID="{5DC78B78-C0D0-41DE-AC74-0B75F2A4BEBD}" presName="imagNode" presStyleLbl="fgImgPlace1" presStyleIdx="2" presStyleCnt="3"/>
      <dgm:spPr/>
    </dgm:pt>
  </dgm:ptLst>
  <dgm:cxnLst>
    <dgm:cxn modelId="{412AC508-9D39-4A23-AE28-1C9D875BB911}" type="presOf" srcId="{D5E3704F-4CB3-410B-AFA9-ECA883302B57}" destId="{BEF48A87-6AAB-42D0-ABE9-5BB49DF7C357}" srcOrd="0" destOrd="0" presId="urn:microsoft.com/office/officeart/2005/8/layout/hList7"/>
    <dgm:cxn modelId="{CDB29D11-7DCE-4A7F-BAB4-E9D82BCDEBDE}" srcId="{7E6954AA-3431-4BA2-9F08-B45F5EC6DF04}" destId="{B46617B6-F98B-4721-AB1C-896B6D7F48DC}" srcOrd="0" destOrd="0" parTransId="{4C6A4C1C-F1B2-4D43-B6A7-B3799690D8C5}" sibTransId="{D5E3704F-4CB3-410B-AFA9-ECA883302B57}"/>
    <dgm:cxn modelId="{A46CE753-B1A3-4756-88F0-CBDE06E29D6D}" srcId="{7E6954AA-3431-4BA2-9F08-B45F5EC6DF04}" destId="{06F37B68-8E61-45D9-B47B-E275D3018BDD}" srcOrd="1" destOrd="0" parTransId="{16A8CB7B-911E-43F1-A2FF-890828D86DB9}" sibTransId="{74B4A273-E9AD-4D84-85AB-C80CC9582C32}"/>
    <dgm:cxn modelId="{C252CF74-9E21-4352-A836-99B73BF8CDBE}" type="presOf" srcId="{5DC78B78-C0D0-41DE-AC74-0B75F2A4BEBD}" destId="{E1E35A14-18F2-48CD-AF33-456A90BB7BD9}" srcOrd="1" destOrd="0" presId="urn:microsoft.com/office/officeart/2005/8/layout/hList7"/>
    <dgm:cxn modelId="{E6A62F83-6CBA-4E8A-816B-9EE489F619AB}" type="presOf" srcId="{B46617B6-F98B-4721-AB1C-896B6D7F48DC}" destId="{65C45CF7-9514-4890-9643-B746A7DBA584}" srcOrd="0" destOrd="0" presId="urn:microsoft.com/office/officeart/2005/8/layout/hList7"/>
    <dgm:cxn modelId="{5F660F88-247C-4217-B048-F284BA56EADF}" type="presOf" srcId="{06F37B68-8E61-45D9-B47B-E275D3018BDD}" destId="{4E778194-2599-45E1-B307-CB32836666DB}" srcOrd="1" destOrd="0" presId="urn:microsoft.com/office/officeart/2005/8/layout/hList7"/>
    <dgm:cxn modelId="{EBC6489D-47E4-491C-B06A-531E2EA0D2DD}" type="presOf" srcId="{74B4A273-E9AD-4D84-85AB-C80CC9582C32}" destId="{3F0B7EF9-55AF-4743-BDE9-76DFAADEA75B}" srcOrd="0" destOrd="0" presId="urn:microsoft.com/office/officeart/2005/8/layout/hList7"/>
    <dgm:cxn modelId="{E3952CA8-5950-4F76-88C6-D74F995FEE15}" type="presOf" srcId="{06F37B68-8E61-45D9-B47B-E275D3018BDD}" destId="{2A175694-8A97-4D8E-B019-73567167517A}" srcOrd="0" destOrd="0" presId="urn:microsoft.com/office/officeart/2005/8/layout/hList7"/>
    <dgm:cxn modelId="{F05ED4B6-A49F-49F4-809E-0B71C05F1936}" srcId="{7E6954AA-3431-4BA2-9F08-B45F5EC6DF04}" destId="{5DC78B78-C0D0-41DE-AC74-0B75F2A4BEBD}" srcOrd="2" destOrd="0" parTransId="{32E37D53-4997-4122-9C25-725D6A14BF5D}" sibTransId="{559DAE12-1864-4342-B1F5-1B0882FB9881}"/>
    <dgm:cxn modelId="{5A05EAB7-B14D-42F9-996E-069614BB5701}" type="presOf" srcId="{5DC78B78-C0D0-41DE-AC74-0B75F2A4BEBD}" destId="{587FAB7E-3290-4363-81B5-5A9122EA632B}" srcOrd="0" destOrd="0" presId="urn:microsoft.com/office/officeart/2005/8/layout/hList7"/>
    <dgm:cxn modelId="{CCBA51F1-BCB2-471E-996C-E8CAC1A27AA7}" type="presOf" srcId="{B46617B6-F98B-4721-AB1C-896B6D7F48DC}" destId="{04B92F9D-80AA-4F30-8B32-F4A1F828FE7A}" srcOrd="1" destOrd="0" presId="urn:microsoft.com/office/officeart/2005/8/layout/hList7"/>
    <dgm:cxn modelId="{6BFD94F2-ACB7-4768-B056-A2CF8FDB01B0}" type="presOf" srcId="{7E6954AA-3431-4BA2-9F08-B45F5EC6DF04}" destId="{0CBEC97F-FA43-4E65-A775-A3C18C3B0850}" srcOrd="0" destOrd="0" presId="urn:microsoft.com/office/officeart/2005/8/layout/hList7"/>
    <dgm:cxn modelId="{C5914846-8F1A-4D5B-8D15-5421726390AB}" type="presParOf" srcId="{0CBEC97F-FA43-4E65-A775-A3C18C3B0850}" destId="{E96BB0FC-9EFE-41B1-92C2-704CFC0E63E5}" srcOrd="0" destOrd="0" presId="urn:microsoft.com/office/officeart/2005/8/layout/hList7"/>
    <dgm:cxn modelId="{97E0D724-3E4C-45C3-9F3E-D27DF147A222}" type="presParOf" srcId="{0CBEC97F-FA43-4E65-A775-A3C18C3B0850}" destId="{F30D695C-F380-4591-8E3A-7E608AF796EF}" srcOrd="1" destOrd="0" presId="urn:microsoft.com/office/officeart/2005/8/layout/hList7"/>
    <dgm:cxn modelId="{C52DAE65-2243-4238-B573-D4E1F93D9CB5}" type="presParOf" srcId="{F30D695C-F380-4591-8E3A-7E608AF796EF}" destId="{73EC26F4-B7D5-42E1-BF4F-539DFAEF3061}" srcOrd="0" destOrd="0" presId="urn:microsoft.com/office/officeart/2005/8/layout/hList7"/>
    <dgm:cxn modelId="{E11D7917-0E3C-477F-AB80-068DEF4D0199}" type="presParOf" srcId="{73EC26F4-B7D5-42E1-BF4F-539DFAEF3061}" destId="{65C45CF7-9514-4890-9643-B746A7DBA584}" srcOrd="0" destOrd="0" presId="urn:microsoft.com/office/officeart/2005/8/layout/hList7"/>
    <dgm:cxn modelId="{7B565B1C-8351-4F83-BE8E-7D8C4DAB1306}" type="presParOf" srcId="{73EC26F4-B7D5-42E1-BF4F-539DFAEF3061}" destId="{04B92F9D-80AA-4F30-8B32-F4A1F828FE7A}" srcOrd="1" destOrd="0" presId="urn:microsoft.com/office/officeart/2005/8/layout/hList7"/>
    <dgm:cxn modelId="{EE8AEA85-9B1C-4A67-8C8C-A3CB4CC1904C}" type="presParOf" srcId="{73EC26F4-B7D5-42E1-BF4F-539DFAEF3061}" destId="{6B24432C-EBC0-40D7-B845-01D6E92CB877}" srcOrd="2" destOrd="0" presId="urn:microsoft.com/office/officeart/2005/8/layout/hList7"/>
    <dgm:cxn modelId="{85A3664C-A6EE-4291-B6C4-F6B19AE94B8A}" type="presParOf" srcId="{73EC26F4-B7D5-42E1-BF4F-539DFAEF3061}" destId="{1167182C-688A-42B8-9F5D-653BBC24D189}" srcOrd="3" destOrd="0" presId="urn:microsoft.com/office/officeart/2005/8/layout/hList7"/>
    <dgm:cxn modelId="{0C4A5FE8-90B9-462A-8612-20B91DA7F140}" type="presParOf" srcId="{F30D695C-F380-4591-8E3A-7E608AF796EF}" destId="{BEF48A87-6AAB-42D0-ABE9-5BB49DF7C357}" srcOrd="1" destOrd="0" presId="urn:microsoft.com/office/officeart/2005/8/layout/hList7"/>
    <dgm:cxn modelId="{690D690D-BD5B-4545-865C-76224F37B601}" type="presParOf" srcId="{F30D695C-F380-4591-8E3A-7E608AF796EF}" destId="{0C72E1EB-C755-4B47-B4B7-12A2E134F061}" srcOrd="2" destOrd="0" presId="urn:microsoft.com/office/officeart/2005/8/layout/hList7"/>
    <dgm:cxn modelId="{4CE35D3A-C7F8-483E-86A6-4E38F6E057AC}" type="presParOf" srcId="{0C72E1EB-C755-4B47-B4B7-12A2E134F061}" destId="{2A175694-8A97-4D8E-B019-73567167517A}" srcOrd="0" destOrd="0" presId="urn:microsoft.com/office/officeart/2005/8/layout/hList7"/>
    <dgm:cxn modelId="{E1A721AB-F081-4D2F-B92A-C92F2ABADBA3}" type="presParOf" srcId="{0C72E1EB-C755-4B47-B4B7-12A2E134F061}" destId="{4E778194-2599-45E1-B307-CB32836666DB}" srcOrd="1" destOrd="0" presId="urn:microsoft.com/office/officeart/2005/8/layout/hList7"/>
    <dgm:cxn modelId="{ED3C7416-F92B-468D-AEE1-71E27EBEC70C}" type="presParOf" srcId="{0C72E1EB-C755-4B47-B4B7-12A2E134F061}" destId="{91329C76-39CA-45AA-821B-07B66F652628}" srcOrd="2" destOrd="0" presId="urn:microsoft.com/office/officeart/2005/8/layout/hList7"/>
    <dgm:cxn modelId="{6D4F2A97-A5AE-43A6-AC83-96566AEFE4B3}" type="presParOf" srcId="{0C72E1EB-C755-4B47-B4B7-12A2E134F061}" destId="{C9A4BCEB-8187-46D0-91AD-B40E6AC02463}" srcOrd="3" destOrd="0" presId="urn:microsoft.com/office/officeart/2005/8/layout/hList7"/>
    <dgm:cxn modelId="{A76DC61F-0C50-42B8-8BCB-264BDF26996B}" type="presParOf" srcId="{F30D695C-F380-4591-8E3A-7E608AF796EF}" destId="{3F0B7EF9-55AF-4743-BDE9-76DFAADEA75B}" srcOrd="3" destOrd="0" presId="urn:microsoft.com/office/officeart/2005/8/layout/hList7"/>
    <dgm:cxn modelId="{366FC3A2-BF13-4CFD-9429-3E62D1C91412}" type="presParOf" srcId="{F30D695C-F380-4591-8E3A-7E608AF796EF}" destId="{3178FCF9-D5B5-411E-A9EB-DFE0E2DD7594}" srcOrd="4" destOrd="0" presId="urn:microsoft.com/office/officeart/2005/8/layout/hList7"/>
    <dgm:cxn modelId="{2E93A273-2AF5-4EC3-91AB-C5AB84C86297}" type="presParOf" srcId="{3178FCF9-D5B5-411E-A9EB-DFE0E2DD7594}" destId="{587FAB7E-3290-4363-81B5-5A9122EA632B}" srcOrd="0" destOrd="0" presId="urn:microsoft.com/office/officeart/2005/8/layout/hList7"/>
    <dgm:cxn modelId="{8570F060-9E2F-4760-B198-A8BBDB100BE4}" type="presParOf" srcId="{3178FCF9-D5B5-411E-A9EB-DFE0E2DD7594}" destId="{E1E35A14-18F2-48CD-AF33-456A90BB7BD9}" srcOrd="1" destOrd="0" presId="urn:microsoft.com/office/officeart/2005/8/layout/hList7"/>
    <dgm:cxn modelId="{263E3C70-F426-4502-B053-E66C33AF352D}" type="presParOf" srcId="{3178FCF9-D5B5-411E-A9EB-DFE0E2DD7594}" destId="{5FAD0CD0-86ED-4F57-939D-1385739B7E90}" srcOrd="2" destOrd="0" presId="urn:microsoft.com/office/officeart/2005/8/layout/hList7"/>
    <dgm:cxn modelId="{F0003B5C-16C8-4196-AE02-3D87602C917F}" type="presParOf" srcId="{3178FCF9-D5B5-411E-A9EB-DFE0E2DD7594}" destId="{F544C1EA-177A-4D9B-83F0-DC9A254AE8A7}"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D87120-0F01-4597-9AAB-1B3E2D7AD70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FBDE9C2-2E94-4C25-A3C1-2133E3CFDD72}">
      <dgm:prSet phldrT="[Text]" custT="1"/>
      <dgm:spPr/>
      <dgm:t>
        <a:bodyPr/>
        <a:lstStyle/>
        <a:p>
          <a:r>
            <a:rPr lang="en-US" sz="2400" dirty="0"/>
            <a:t>Vision III  critical-reflexive understandings, new activist imaginary</a:t>
          </a:r>
          <a:endParaRPr lang="en-US" sz="2000" dirty="0"/>
        </a:p>
      </dgm:t>
    </dgm:pt>
    <dgm:pt modelId="{D52D4ED7-45F5-4D74-962B-615F70C22601}" type="parTrans" cxnId="{24DB96AE-C171-497D-B2C9-70948C25F1DB}">
      <dgm:prSet/>
      <dgm:spPr/>
      <dgm:t>
        <a:bodyPr/>
        <a:lstStyle/>
        <a:p>
          <a:endParaRPr lang="en-US"/>
        </a:p>
      </dgm:t>
    </dgm:pt>
    <dgm:pt modelId="{E984467D-F4EB-48F6-83F7-71063D1E96E4}" type="sibTrans" cxnId="{24DB96AE-C171-497D-B2C9-70948C25F1DB}">
      <dgm:prSet/>
      <dgm:spPr/>
      <dgm:t>
        <a:bodyPr/>
        <a:lstStyle/>
        <a:p>
          <a:endParaRPr lang="en-US"/>
        </a:p>
      </dgm:t>
    </dgm:pt>
    <dgm:pt modelId="{07778EE0-2092-48DD-9BE6-CE75CCCCC0C3}">
      <dgm:prSet phldrT="[Text]" custT="1"/>
      <dgm:spPr/>
      <dgm:t>
        <a:bodyPr/>
        <a:lstStyle/>
        <a:p>
          <a:r>
            <a:rPr lang="en-US" sz="2400" dirty="0"/>
            <a:t>Vision II science-in-context, skills, self as explainer, science, technology and society </a:t>
          </a:r>
        </a:p>
      </dgm:t>
    </dgm:pt>
    <dgm:pt modelId="{B2D452D5-E75F-4603-91EE-43BE08CA00CC}" type="parTrans" cxnId="{D799E107-9E64-46ED-9736-D2E277BA10F6}">
      <dgm:prSet/>
      <dgm:spPr/>
      <dgm:t>
        <a:bodyPr/>
        <a:lstStyle/>
        <a:p>
          <a:endParaRPr lang="en-US"/>
        </a:p>
      </dgm:t>
    </dgm:pt>
    <dgm:pt modelId="{4F82EC80-2A87-47E2-BA17-9237E6DDB65F}" type="sibTrans" cxnId="{D799E107-9E64-46ED-9736-D2E277BA10F6}">
      <dgm:prSet/>
      <dgm:spPr/>
      <dgm:t>
        <a:bodyPr/>
        <a:lstStyle/>
        <a:p>
          <a:endParaRPr lang="en-US"/>
        </a:p>
      </dgm:t>
    </dgm:pt>
    <dgm:pt modelId="{B148B2CE-DDE4-460D-9D69-E41BCF4DD800}">
      <dgm:prSet phldrT="[Text]" custT="1"/>
      <dgm:spPr/>
      <dgm:t>
        <a:bodyPr/>
        <a:lstStyle/>
        <a:p>
          <a:r>
            <a:rPr lang="en-US" sz="2400" dirty="0"/>
            <a:t>Vision I solid foundation, disciplinary knowledge, structure of science, correct explanations</a:t>
          </a:r>
        </a:p>
      </dgm:t>
    </dgm:pt>
    <dgm:pt modelId="{7838B50E-E11F-447B-9E09-AAA8CD774A67}" type="parTrans" cxnId="{8E05F00C-1D2A-4037-ADE5-21C2D18EDAE5}">
      <dgm:prSet/>
      <dgm:spPr/>
      <dgm:t>
        <a:bodyPr/>
        <a:lstStyle/>
        <a:p>
          <a:endParaRPr lang="en-US"/>
        </a:p>
      </dgm:t>
    </dgm:pt>
    <dgm:pt modelId="{DEC42510-C775-440D-87A9-D18AD96C8BBA}" type="sibTrans" cxnId="{8E05F00C-1D2A-4037-ADE5-21C2D18EDAE5}">
      <dgm:prSet/>
      <dgm:spPr/>
      <dgm:t>
        <a:bodyPr/>
        <a:lstStyle/>
        <a:p>
          <a:endParaRPr lang="en-US"/>
        </a:p>
      </dgm:t>
    </dgm:pt>
    <dgm:pt modelId="{EDFD00D4-A836-4935-9940-8008509C30F1}" type="pres">
      <dgm:prSet presAssocID="{55D87120-0F01-4597-9AAB-1B3E2D7AD704}" presName="linear" presStyleCnt="0">
        <dgm:presLayoutVars>
          <dgm:dir/>
          <dgm:animLvl val="lvl"/>
          <dgm:resizeHandles val="exact"/>
        </dgm:presLayoutVars>
      </dgm:prSet>
      <dgm:spPr/>
    </dgm:pt>
    <dgm:pt modelId="{E9AC48F6-43F1-4642-90B5-7035EB2DD1CB}" type="pres">
      <dgm:prSet presAssocID="{EFBDE9C2-2E94-4C25-A3C1-2133E3CFDD72}" presName="parentLin" presStyleCnt="0"/>
      <dgm:spPr/>
    </dgm:pt>
    <dgm:pt modelId="{08300F40-545D-4896-8695-FE7C915373C6}" type="pres">
      <dgm:prSet presAssocID="{EFBDE9C2-2E94-4C25-A3C1-2133E3CFDD72}" presName="parentLeftMargin" presStyleLbl="node1" presStyleIdx="0" presStyleCnt="3"/>
      <dgm:spPr/>
    </dgm:pt>
    <dgm:pt modelId="{902416B8-20B6-436D-95F2-EE9758F56EFD}" type="pres">
      <dgm:prSet presAssocID="{EFBDE9C2-2E94-4C25-A3C1-2133E3CFDD72}" presName="parentText" presStyleLbl="node1" presStyleIdx="0" presStyleCnt="3" custFlipVert="0" custScaleX="150037" custScaleY="234070">
        <dgm:presLayoutVars>
          <dgm:chMax val="0"/>
          <dgm:bulletEnabled val="1"/>
        </dgm:presLayoutVars>
      </dgm:prSet>
      <dgm:spPr/>
    </dgm:pt>
    <dgm:pt modelId="{7D7B49E3-65B8-4CE5-8FE1-FBF5ED8F43F2}" type="pres">
      <dgm:prSet presAssocID="{EFBDE9C2-2E94-4C25-A3C1-2133E3CFDD72}" presName="negativeSpace" presStyleCnt="0"/>
      <dgm:spPr/>
    </dgm:pt>
    <dgm:pt modelId="{38E2D108-9FAA-4446-A061-9D42579CC9EA}" type="pres">
      <dgm:prSet presAssocID="{EFBDE9C2-2E94-4C25-A3C1-2133E3CFDD72}" presName="childText" presStyleLbl="conFgAcc1" presStyleIdx="0" presStyleCnt="3">
        <dgm:presLayoutVars>
          <dgm:bulletEnabled val="1"/>
        </dgm:presLayoutVars>
      </dgm:prSet>
      <dgm:spPr/>
    </dgm:pt>
    <dgm:pt modelId="{5CB2EECA-66D5-4B76-9CB5-C0DBABAD4C6D}" type="pres">
      <dgm:prSet presAssocID="{E984467D-F4EB-48F6-83F7-71063D1E96E4}" presName="spaceBetweenRectangles" presStyleCnt="0"/>
      <dgm:spPr/>
    </dgm:pt>
    <dgm:pt modelId="{F0E96F0F-FD76-4E4C-9CA6-281BE860E266}" type="pres">
      <dgm:prSet presAssocID="{07778EE0-2092-48DD-9BE6-CE75CCCCC0C3}" presName="parentLin" presStyleCnt="0"/>
      <dgm:spPr/>
    </dgm:pt>
    <dgm:pt modelId="{767A59E7-8C91-4AA3-8568-66D34CA38E3D}" type="pres">
      <dgm:prSet presAssocID="{07778EE0-2092-48DD-9BE6-CE75CCCCC0C3}" presName="parentLeftMargin" presStyleLbl="node1" presStyleIdx="0" presStyleCnt="3"/>
      <dgm:spPr/>
    </dgm:pt>
    <dgm:pt modelId="{51AB0301-1B40-46DC-9A74-7F49C9A99723}" type="pres">
      <dgm:prSet presAssocID="{07778EE0-2092-48DD-9BE6-CE75CCCCC0C3}" presName="parentText" presStyleLbl="node1" presStyleIdx="1" presStyleCnt="3" custScaleX="145760" custScaleY="298069" custLinFactNeighborX="5949" custLinFactNeighborY="-34020">
        <dgm:presLayoutVars>
          <dgm:chMax val="0"/>
          <dgm:bulletEnabled val="1"/>
        </dgm:presLayoutVars>
      </dgm:prSet>
      <dgm:spPr/>
    </dgm:pt>
    <dgm:pt modelId="{86B4BD6F-1BB2-453B-9031-7163318277EB}" type="pres">
      <dgm:prSet presAssocID="{07778EE0-2092-48DD-9BE6-CE75CCCCC0C3}" presName="negativeSpace" presStyleCnt="0"/>
      <dgm:spPr/>
    </dgm:pt>
    <dgm:pt modelId="{5ACAF816-31FC-43F1-BFA9-63C722FD17F4}" type="pres">
      <dgm:prSet presAssocID="{07778EE0-2092-48DD-9BE6-CE75CCCCC0C3}" presName="childText" presStyleLbl="conFgAcc1" presStyleIdx="1" presStyleCnt="3">
        <dgm:presLayoutVars>
          <dgm:bulletEnabled val="1"/>
        </dgm:presLayoutVars>
      </dgm:prSet>
      <dgm:spPr/>
    </dgm:pt>
    <dgm:pt modelId="{23B04778-6566-41BC-B050-58DE9BD2EDA3}" type="pres">
      <dgm:prSet presAssocID="{4F82EC80-2A87-47E2-BA17-9237E6DDB65F}" presName="spaceBetweenRectangles" presStyleCnt="0"/>
      <dgm:spPr/>
    </dgm:pt>
    <dgm:pt modelId="{F73A8C05-E329-488C-BD17-AFDA2B4392FB}" type="pres">
      <dgm:prSet presAssocID="{B148B2CE-DDE4-460D-9D69-E41BCF4DD800}" presName="parentLin" presStyleCnt="0"/>
      <dgm:spPr/>
    </dgm:pt>
    <dgm:pt modelId="{E39CB54F-6100-4169-9826-2D76CD6CB872}" type="pres">
      <dgm:prSet presAssocID="{B148B2CE-DDE4-460D-9D69-E41BCF4DD800}" presName="parentLeftMargin" presStyleLbl="node1" presStyleIdx="1" presStyleCnt="3"/>
      <dgm:spPr/>
    </dgm:pt>
    <dgm:pt modelId="{AF74045B-FE7D-42F7-BB7F-BE3C26DB47A0}" type="pres">
      <dgm:prSet presAssocID="{B148B2CE-DDE4-460D-9D69-E41BCF4DD800}" presName="parentText" presStyleLbl="node1" presStyleIdx="2" presStyleCnt="3" custScaleX="142857" custScaleY="320548">
        <dgm:presLayoutVars>
          <dgm:chMax val="0"/>
          <dgm:bulletEnabled val="1"/>
        </dgm:presLayoutVars>
      </dgm:prSet>
      <dgm:spPr/>
    </dgm:pt>
    <dgm:pt modelId="{BF8E6DB9-015D-44B5-A36B-7FED8B6F0212}" type="pres">
      <dgm:prSet presAssocID="{B148B2CE-DDE4-460D-9D69-E41BCF4DD800}" presName="negativeSpace" presStyleCnt="0"/>
      <dgm:spPr/>
    </dgm:pt>
    <dgm:pt modelId="{A65F54AC-3FC4-480B-B863-C8BABE48CF1A}" type="pres">
      <dgm:prSet presAssocID="{B148B2CE-DDE4-460D-9D69-E41BCF4DD800}" presName="childText" presStyleLbl="conFgAcc1" presStyleIdx="2" presStyleCnt="3">
        <dgm:presLayoutVars>
          <dgm:bulletEnabled val="1"/>
        </dgm:presLayoutVars>
      </dgm:prSet>
      <dgm:spPr/>
    </dgm:pt>
  </dgm:ptLst>
  <dgm:cxnLst>
    <dgm:cxn modelId="{724E6902-783E-45F7-A0D7-B2429343CAE6}" type="presOf" srcId="{55D87120-0F01-4597-9AAB-1B3E2D7AD704}" destId="{EDFD00D4-A836-4935-9940-8008509C30F1}" srcOrd="0" destOrd="0" presId="urn:microsoft.com/office/officeart/2005/8/layout/list1"/>
    <dgm:cxn modelId="{D799E107-9E64-46ED-9736-D2E277BA10F6}" srcId="{55D87120-0F01-4597-9AAB-1B3E2D7AD704}" destId="{07778EE0-2092-48DD-9BE6-CE75CCCCC0C3}" srcOrd="1" destOrd="0" parTransId="{B2D452D5-E75F-4603-91EE-43BE08CA00CC}" sibTransId="{4F82EC80-2A87-47E2-BA17-9237E6DDB65F}"/>
    <dgm:cxn modelId="{8E05F00C-1D2A-4037-ADE5-21C2D18EDAE5}" srcId="{55D87120-0F01-4597-9AAB-1B3E2D7AD704}" destId="{B148B2CE-DDE4-460D-9D69-E41BCF4DD800}" srcOrd="2" destOrd="0" parTransId="{7838B50E-E11F-447B-9E09-AAA8CD774A67}" sibTransId="{DEC42510-C775-440D-87A9-D18AD96C8BBA}"/>
    <dgm:cxn modelId="{9D49872F-90A8-45A7-8825-CB7287B3E191}" type="presOf" srcId="{EFBDE9C2-2E94-4C25-A3C1-2133E3CFDD72}" destId="{08300F40-545D-4896-8695-FE7C915373C6}" srcOrd="0" destOrd="0" presId="urn:microsoft.com/office/officeart/2005/8/layout/list1"/>
    <dgm:cxn modelId="{021AFB4B-79EA-4DD2-B664-B00B259A16EF}" type="presOf" srcId="{B148B2CE-DDE4-460D-9D69-E41BCF4DD800}" destId="{AF74045B-FE7D-42F7-BB7F-BE3C26DB47A0}" srcOrd="1" destOrd="0" presId="urn:microsoft.com/office/officeart/2005/8/layout/list1"/>
    <dgm:cxn modelId="{1A70A87B-1A2C-4B93-A78E-506FF12A1413}" type="presOf" srcId="{EFBDE9C2-2E94-4C25-A3C1-2133E3CFDD72}" destId="{902416B8-20B6-436D-95F2-EE9758F56EFD}" srcOrd="1" destOrd="0" presId="urn:microsoft.com/office/officeart/2005/8/layout/list1"/>
    <dgm:cxn modelId="{820BC2A1-F259-465B-BC64-6B989C321E32}" type="presOf" srcId="{07778EE0-2092-48DD-9BE6-CE75CCCCC0C3}" destId="{767A59E7-8C91-4AA3-8568-66D34CA38E3D}" srcOrd="0" destOrd="0" presId="urn:microsoft.com/office/officeart/2005/8/layout/list1"/>
    <dgm:cxn modelId="{C067EEAB-57EE-409D-90BB-B2FC5E0B00C6}" type="presOf" srcId="{B148B2CE-DDE4-460D-9D69-E41BCF4DD800}" destId="{E39CB54F-6100-4169-9826-2D76CD6CB872}" srcOrd="0" destOrd="0" presId="urn:microsoft.com/office/officeart/2005/8/layout/list1"/>
    <dgm:cxn modelId="{24DB96AE-C171-497D-B2C9-70948C25F1DB}" srcId="{55D87120-0F01-4597-9AAB-1B3E2D7AD704}" destId="{EFBDE9C2-2E94-4C25-A3C1-2133E3CFDD72}" srcOrd="0" destOrd="0" parTransId="{D52D4ED7-45F5-4D74-962B-615F70C22601}" sibTransId="{E984467D-F4EB-48F6-83F7-71063D1E96E4}"/>
    <dgm:cxn modelId="{6D19B4C1-7065-4334-AD74-C3FC6A81674D}" type="presOf" srcId="{07778EE0-2092-48DD-9BE6-CE75CCCCC0C3}" destId="{51AB0301-1B40-46DC-9A74-7F49C9A99723}" srcOrd="1" destOrd="0" presId="urn:microsoft.com/office/officeart/2005/8/layout/list1"/>
    <dgm:cxn modelId="{162848CE-C753-4C68-B7DC-990F915EDC03}" type="presParOf" srcId="{EDFD00D4-A836-4935-9940-8008509C30F1}" destId="{E9AC48F6-43F1-4642-90B5-7035EB2DD1CB}" srcOrd="0" destOrd="0" presId="urn:microsoft.com/office/officeart/2005/8/layout/list1"/>
    <dgm:cxn modelId="{0AC739B9-D861-48CC-A11E-D870A6C87F68}" type="presParOf" srcId="{E9AC48F6-43F1-4642-90B5-7035EB2DD1CB}" destId="{08300F40-545D-4896-8695-FE7C915373C6}" srcOrd="0" destOrd="0" presId="urn:microsoft.com/office/officeart/2005/8/layout/list1"/>
    <dgm:cxn modelId="{6AEE9998-0681-4C82-B3FE-03CAE4D2C70B}" type="presParOf" srcId="{E9AC48F6-43F1-4642-90B5-7035EB2DD1CB}" destId="{902416B8-20B6-436D-95F2-EE9758F56EFD}" srcOrd="1" destOrd="0" presId="urn:microsoft.com/office/officeart/2005/8/layout/list1"/>
    <dgm:cxn modelId="{DC9EC0C0-ED33-4711-96A9-318B762E9D44}" type="presParOf" srcId="{EDFD00D4-A836-4935-9940-8008509C30F1}" destId="{7D7B49E3-65B8-4CE5-8FE1-FBF5ED8F43F2}" srcOrd="1" destOrd="0" presId="urn:microsoft.com/office/officeart/2005/8/layout/list1"/>
    <dgm:cxn modelId="{36470AD7-364E-4877-9DF4-C54F3591D44A}" type="presParOf" srcId="{EDFD00D4-A836-4935-9940-8008509C30F1}" destId="{38E2D108-9FAA-4446-A061-9D42579CC9EA}" srcOrd="2" destOrd="0" presId="urn:microsoft.com/office/officeart/2005/8/layout/list1"/>
    <dgm:cxn modelId="{07DE17EF-BD49-4AB2-A5E8-B772DF30E266}" type="presParOf" srcId="{EDFD00D4-A836-4935-9940-8008509C30F1}" destId="{5CB2EECA-66D5-4B76-9CB5-C0DBABAD4C6D}" srcOrd="3" destOrd="0" presId="urn:microsoft.com/office/officeart/2005/8/layout/list1"/>
    <dgm:cxn modelId="{FFE63AF4-990E-4642-864B-519CE0083C61}" type="presParOf" srcId="{EDFD00D4-A836-4935-9940-8008509C30F1}" destId="{F0E96F0F-FD76-4E4C-9CA6-281BE860E266}" srcOrd="4" destOrd="0" presId="urn:microsoft.com/office/officeart/2005/8/layout/list1"/>
    <dgm:cxn modelId="{0F9B2B55-2FAB-4C64-94C9-CC058F08F6C0}" type="presParOf" srcId="{F0E96F0F-FD76-4E4C-9CA6-281BE860E266}" destId="{767A59E7-8C91-4AA3-8568-66D34CA38E3D}" srcOrd="0" destOrd="0" presId="urn:microsoft.com/office/officeart/2005/8/layout/list1"/>
    <dgm:cxn modelId="{F8E8CCEF-4A4F-4784-A25B-D1BF4517EBCA}" type="presParOf" srcId="{F0E96F0F-FD76-4E4C-9CA6-281BE860E266}" destId="{51AB0301-1B40-46DC-9A74-7F49C9A99723}" srcOrd="1" destOrd="0" presId="urn:microsoft.com/office/officeart/2005/8/layout/list1"/>
    <dgm:cxn modelId="{8FF7EFE6-8485-4269-B9EC-78F1C5F22007}" type="presParOf" srcId="{EDFD00D4-A836-4935-9940-8008509C30F1}" destId="{86B4BD6F-1BB2-453B-9031-7163318277EB}" srcOrd="5" destOrd="0" presId="urn:microsoft.com/office/officeart/2005/8/layout/list1"/>
    <dgm:cxn modelId="{05AC60F0-463F-44DD-97EA-983E2500B305}" type="presParOf" srcId="{EDFD00D4-A836-4935-9940-8008509C30F1}" destId="{5ACAF816-31FC-43F1-BFA9-63C722FD17F4}" srcOrd="6" destOrd="0" presId="urn:microsoft.com/office/officeart/2005/8/layout/list1"/>
    <dgm:cxn modelId="{87E10D2B-4F23-4638-B3C2-AD202D46027C}" type="presParOf" srcId="{EDFD00D4-A836-4935-9940-8008509C30F1}" destId="{23B04778-6566-41BC-B050-58DE9BD2EDA3}" srcOrd="7" destOrd="0" presId="urn:microsoft.com/office/officeart/2005/8/layout/list1"/>
    <dgm:cxn modelId="{0730515C-C645-41C2-8C9E-9B21D2DAF1FF}" type="presParOf" srcId="{EDFD00D4-A836-4935-9940-8008509C30F1}" destId="{F73A8C05-E329-488C-BD17-AFDA2B4392FB}" srcOrd="8" destOrd="0" presId="urn:microsoft.com/office/officeart/2005/8/layout/list1"/>
    <dgm:cxn modelId="{4262E977-8570-4F02-BDD7-B2AA180BD0C2}" type="presParOf" srcId="{F73A8C05-E329-488C-BD17-AFDA2B4392FB}" destId="{E39CB54F-6100-4169-9826-2D76CD6CB872}" srcOrd="0" destOrd="0" presId="urn:microsoft.com/office/officeart/2005/8/layout/list1"/>
    <dgm:cxn modelId="{2BB6A6F3-C957-43E7-B160-AA6EA5F48CE8}" type="presParOf" srcId="{F73A8C05-E329-488C-BD17-AFDA2B4392FB}" destId="{AF74045B-FE7D-42F7-BB7F-BE3C26DB47A0}" srcOrd="1" destOrd="0" presId="urn:microsoft.com/office/officeart/2005/8/layout/list1"/>
    <dgm:cxn modelId="{BA73AB13-21D8-4C28-8107-E0D83155CDA9}" type="presParOf" srcId="{EDFD00D4-A836-4935-9940-8008509C30F1}" destId="{BF8E6DB9-015D-44B5-A36B-7FED8B6F0212}" srcOrd="9" destOrd="0" presId="urn:microsoft.com/office/officeart/2005/8/layout/list1"/>
    <dgm:cxn modelId="{B9CF6266-9443-421C-B49F-C9AFFAF2810D}" type="presParOf" srcId="{EDFD00D4-A836-4935-9940-8008509C30F1}" destId="{A65F54AC-3FC4-480B-B863-C8BABE48CF1A}"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4C554-0A69-412C-8714-25DD9A3E8443}">
      <dsp:nvSpPr>
        <dsp:cNvPr id="0" name=""/>
        <dsp:cNvSpPr/>
      </dsp:nvSpPr>
      <dsp:spPr>
        <a:xfrm>
          <a:off x="0" y="78292"/>
          <a:ext cx="7812412" cy="9945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Calibri Light" panose="020F0302020204030204"/>
            </a:rPr>
            <a:t>Continuing Professional Development [CPD} for Science Teachers and Chemistry Teachers</a:t>
          </a:r>
        </a:p>
      </dsp:txBody>
      <dsp:txXfrm>
        <a:off x="48547" y="126839"/>
        <a:ext cx="7715318" cy="897406"/>
      </dsp:txXfrm>
    </dsp:sp>
    <dsp:sp modelId="{01FC0459-E708-40C3-8D55-A756E02F7468}">
      <dsp:nvSpPr>
        <dsp:cNvPr id="0" name=""/>
        <dsp:cNvSpPr/>
      </dsp:nvSpPr>
      <dsp:spPr>
        <a:xfrm>
          <a:off x="0" y="1144792"/>
          <a:ext cx="7812412" cy="994500"/>
        </a:xfrm>
        <a:prstGeom prst="roundRect">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Calibri Light" panose="020F0302020204030204"/>
            </a:rPr>
            <a:t>Active Pedagogy: Knowledge – Identity - Intersectionality</a:t>
          </a:r>
        </a:p>
      </dsp:txBody>
      <dsp:txXfrm>
        <a:off x="48547" y="1193339"/>
        <a:ext cx="7715318" cy="897406"/>
      </dsp:txXfrm>
    </dsp:sp>
    <dsp:sp modelId="{371E3504-4296-4BDE-AE4E-6FBDCEC3C799}">
      <dsp:nvSpPr>
        <dsp:cNvPr id="0" name=""/>
        <dsp:cNvSpPr/>
      </dsp:nvSpPr>
      <dsp:spPr>
        <a:xfrm>
          <a:off x="0" y="2286296"/>
          <a:ext cx="7812412" cy="99450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Calibri Light" panose="020F0302020204030204"/>
            </a:rPr>
            <a:t>Science Literacy Across the Curriculum [Nature of Science]</a:t>
          </a:r>
        </a:p>
      </dsp:txBody>
      <dsp:txXfrm>
        <a:off x="48547" y="2334843"/>
        <a:ext cx="7715318" cy="897406"/>
      </dsp:txXfrm>
    </dsp:sp>
    <dsp:sp modelId="{67BF9095-BB6B-418D-8888-31ABB0CFAF62}">
      <dsp:nvSpPr>
        <dsp:cNvPr id="0" name=""/>
        <dsp:cNvSpPr/>
      </dsp:nvSpPr>
      <dsp:spPr>
        <a:xfrm>
          <a:off x="0" y="3277793"/>
          <a:ext cx="7812412" cy="994500"/>
        </a:xfrm>
        <a:prstGeom prst="roundRect">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Calibri Light" panose="020F0302020204030204"/>
            </a:rPr>
            <a:t>The Chemistry of the ATOM</a:t>
          </a:r>
        </a:p>
      </dsp:txBody>
      <dsp:txXfrm>
        <a:off x="48547" y="3326340"/>
        <a:ext cx="7715318" cy="897406"/>
      </dsp:txXfrm>
    </dsp:sp>
    <dsp:sp modelId="{66A4A422-9FDD-4726-859C-4B766BCE5DD8}">
      <dsp:nvSpPr>
        <dsp:cNvPr id="0" name=""/>
        <dsp:cNvSpPr/>
      </dsp:nvSpPr>
      <dsp:spPr>
        <a:xfrm>
          <a:off x="0" y="4344293"/>
          <a:ext cx="7812412" cy="99450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Calibri Light" panose="020F0302020204030204"/>
            </a:rPr>
            <a:t>Take Home Messages </a:t>
          </a:r>
        </a:p>
      </dsp:txBody>
      <dsp:txXfrm>
        <a:off x="48547" y="4392840"/>
        <a:ext cx="7715318"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281A6-0364-41B6-BC0C-6E81F81B7695}">
      <dsp:nvSpPr>
        <dsp:cNvPr id="0" name=""/>
        <dsp:cNvSpPr/>
      </dsp:nvSpPr>
      <dsp:spPr>
        <a:xfrm>
          <a:off x="2466553" y="313251"/>
          <a:ext cx="4048170" cy="4048170"/>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Teacher Learning</a:t>
          </a:r>
        </a:p>
      </dsp:txBody>
      <dsp:txXfrm>
        <a:off x="4600035" y="1171077"/>
        <a:ext cx="1445775" cy="1204812"/>
      </dsp:txXfrm>
    </dsp:sp>
    <dsp:sp modelId="{AA7B0826-08AD-4407-A9B8-D5AD33B32EF9}">
      <dsp:nvSpPr>
        <dsp:cNvPr id="0" name=""/>
        <dsp:cNvSpPr/>
      </dsp:nvSpPr>
      <dsp:spPr>
        <a:xfrm>
          <a:off x="2383180" y="457828"/>
          <a:ext cx="4048170" cy="4048170"/>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Upskilling Science Content Knowledge</a:t>
          </a:r>
        </a:p>
      </dsp:txBody>
      <dsp:txXfrm>
        <a:off x="3347030" y="3084320"/>
        <a:ext cx="2168662" cy="1060235"/>
      </dsp:txXfrm>
    </dsp:sp>
    <dsp:sp modelId="{B9EB4B81-32A1-49B5-A16E-D1AE932079BB}">
      <dsp:nvSpPr>
        <dsp:cNvPr id="0" name=""/>
        <dsp:cNvSpPr/>
      </dsp:nvSpPr>
      <dsp:spPr>
        <a:xfrm>
          <a:off x="2299807" y="313251"/>
          <a:ext cx="4048170" cy="4048170"/>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Lessons from foundation studies</a:t>
          </a:r>
        </a:p>
      </dsp:txBody>
      <dsp:txXfrm>
        <a:off x="2768720" y="1171077"/>
        <a:ext cx="1445775" cy="1204812"/>
      </dsp:txXfrm>
    </dsp:sp>
    <dsp:sp modelId="{CED3C0DD-CAA2-4B99-BB81-EAE84ADFDD1E}">
      <dsp:nvSpPr>
        <dsp:cNvPr id="0" name=""/>
        <dsp:cNvSpPr/>
      </dsp:nvSpPr>
      <dsp:spPr>
        <a:xfrm>
          <a:off x="2216286" y="62650"/>
          <a:ext cx="4549372" cy="4549372"/>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B205C-D255-4F2C-890F-CFDE35C7B861}">
      <dsp:nvSpPr>
        <dsp:cNvPr id="0" name=""/>
        <dsp:cNvSpPr/>
      </dsp:nvSpPr>
      <dsp:spPr>
        <a:xfrm>
          <a:off x="2132579" y="206971"/>
          <a:ext cx="4549372" cy="4549372"/>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5855A4-DF9B-4F68-BD2C-C41054660F6D}">
      <dsp:nvSpPr>
        <dsp:cNvPr id="0" name=""/>
        <dsp:cNvSpPr/>
      </dsp:nvSpPr>
      <dsp:spPr>
        <a:xfrm>
          <a:off x="2048871" y="62650"/>
          <a:ext cx="4549372" cy="4549372"/>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45CF7-9514-4890-9643-B746A7DBA584}">
      <dsp:nvSpPr>
        <dsp:cNvPr id="0" name=""/>
        <dsp:cNvSpPr/>
      </dsp:nvSpPr>
      <dsp:spPr>
        <a:xfrm>
          <a:off x="1994" y="0"/>
          <a:ext cx="3103379" cy="35148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IE" sz="4400" kern="1200" dirty="0"/>
            <a:t>knowledge</a:t>
          </a:r>
        </a:p>
      </dsp:txBody>
      <dsp:txXfrm>
        <a:off x="1994" y="1405954"/>
        <a:ext cx="3103379" cy="1405954"/>
      </dsp:txXfrm>
    </dsp:sp>
    <dsp:sp modelId="{1167182C-688A-42B8-9F5D-653BBC24D189}">
      <dsp:nvSpPr>
        <dsp:cNvPr id="0" name=""/>
        <dsp:cNvSpPr/>
      </dsp:nvSpPr>
      <dsp:spPr>
        <a:xfrm>
          <a:off x="968455" y="210893"/>
          <a:ext cx="1170457" cy="117045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175694-8A97-4D8E-B019-73567167517A}">
      <dsp:nvSpPr>
        <dsp:cNvPr id="0" name=""/>
        <dsp:cNvSpPr/>
      </dsp:nvSpPr>
      <dsp:spPr>
        <a:xfrm>
          <a:off x="3198475" y="0"/>
          <a:ext cx="3103379" cy="35148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IE" sz="4400" kern="1200" dirty="0"/>
            <a:t>skills</a:t>
          </a:r>
        </a:p>
      </dsp:txBody>
      <dsp:txXfrm>
        <a:off x="3198475" y="1405954"/>
        <a:ext cx="3103379" cy="1405954"/>
      </dsp:txXfrm>
    </dsp:sp>
    <dsp:sp modelId="{C9A4BCEB-8187-46D0-91AD-B40E6AC02463}">
      <dsp:nvSpPr>
        <dsp:cNvPr id="0" name=""/>
        <dsp:cNvSpPr/>
      </dsp:nvSpPr>
      <dsp:spPr>
        <a:xfrm>
          <a:off x="4164936" y="210893"/>
          <a:ext cx="1170457" cy="117045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7FAB7E-3290-4363-81B5-5A9122EA632B}">
      <dsp:nvSpPr>
        <dsp:cNvPr id="0" name=""/>
        <dsp:cNvSpPr/>
      </dsp:nvSpPr>
      <dsp:spPr>
        <a:xfrm>
          <a:off x="6394956" y="0"/>
          <a:ext cx="3103379" cy="35148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IE" sz="4400" kern="1200" dirty="0"/>
            <a:t>identity</a:t>
          </a:r>
        </a:p>
      </dsp:txBody>
      <dsp:txXfrm>
        <a:off x="6394956" y="1405954"/>
        <a:ext cx="3103379" cy="1405954"/>
      </dsp:txXfrm>
    </dsp:sp>
    <dsp:sp modelId="{F544C1EA-177A-4D9B-83F0-DC9A254AE8A7}">
      <dsp:nvSpPr>
        <dsp:cNvPr id="0" name=""/>
        <dsp:cNvSpPr/>
      </dsp:nvSpPr>
      <dsp:spPr>
        <a:xfrm>
          <a:off x="7361417" y="210893"/>
          <a:ext cx="1170457" cy="117045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6BB0FC-9EFE-41B1-92C2-704CFC0E63E5}">
      <dsp:nvSpPr>
        <dsp:cNvPr id="0" name=""/>
        <dsp:cNvSpPr/>
      </dsp:nvSpPr>
      <dsp:spPr>
        <a:xfrm>
          <a:off x="380013" y="2811908"/>
          <a:ext cx="8740304" cy="527232"/>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2D108-9FAA-4446-A061-9D42579CC9EA}">
      <dsp:nvSpPr>
        <dsp:cNvPr id="0" name=""/>
        <dsp:cNvSpPr/>
      </dsp:nvSpPr>
      <dsp:spPr>
        <a:xfrm>
          <a:off x="0" y="885586"/>
          <a:ext cx="7879977"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2416B8-20B6-436D-95F2-EE9758F56EFD}">
      <dsp:nvSpPr>
        <dsp:cNvPr id="0" name=""/>
        <dsp:cNvSpPr/>
      </dsp:nvSpPr>
      <dsp:spPr>
        <a:xfrm>
          <a:off x="357830" y="124861"/>
          <a:ext cx="7516304" cy="9673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491" tIns="0" rIns="208491" bIns="0" numCol="1" spcCol="1270" anchor="ctr" anchorCtr="0">
          <a:noAutofit/>
        </a:bodyPr>
        <a:lstStyle/>
        <a:p>
          <a:pPr marL="0" lvl="0" indent="0" algn="l" defTabSz="1066800">
            <a:lnSpc>
              <a:spcPct val="90000"/>
            </a:lnSpc>
            <a:spcBef>
              <a:spcPct val="0"/>
            </a:spcBef>
            <a:spcAft>
              <a:spcPct val="35000"/>
            </a:spcAft>
            <a:buNone/>
          </a:pPr>
          <a:r>
            <a:rPr lang="en-US" sz="2400" kern="1200" dirty="0"/>
            <a:t>Vision III  critical-reflexive understandings, new activist imaginary</a:t>
          </a:r>
          <a:endParaRPr lang="en-US" sz="2000" kern="1200" dirty="0"/>
        </a:p>
      </dsp:txBody>
      <dsp:txXfrm>
        <a:off x="405053" y="172084"/>
        <a:ext cx="7421858" cy="872918"/>
      </dsp:txXfrm>
    </dsp:sp>
    <dsp:sp modelId="{5ACAF816-31FC-43F1-BFA9-63C722FD17F4}">
      <dsp:nvSpPr>
        <dsp:cNvPr id="0" name=""/>
        <dsp:cNvSpPr/>
      </dsp:nvSpPr>
      <dsp:spPr>
        <a:xfrm>
          <a:off x="0" y="2339205"/>
          <a:ext cx="7879977"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AB0301-1B40-46DC-9A74-7F49C9A99723}">
      <dsp:nvSpPr>
        <dsp:cNvPr id="0" name=""/>
        <dsp:cNvSpPr/>
      </dsp:nvSpPr>
      <dsp:spPr>
        <a:xfrm>
          <a:off x="373791" y="1173388"/>
          <a:ext cx="7506185" cy="12318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491" tIns="0" rIns="208491" bIns="0" numCol="1" spcCol="1270" anchor="ctr" anchorCtr="0">
          <a:noAutofit/>
        </a:bodyPr>
        <a:lstStyle/>
        <a:p>
          <a:pPr marL="0" lvl="0" indent="0" algn="l" defTabSz="1066800">
            <a:lnSpc>
              <a:spcPct val="90000"/>
            </a:lnSpc>
            <a:spcBef>
              <a:spcPct val="0"/>
            </a:spcBef>
            <a:spcAft>
              <a:spcPct val="35000"/>
            </a:spcAft>
            <a:buNone/>
          </a:pPr>
          <a:r>
            <a:rPr lang="en-US" sz="2400" kern="1200" dirty="0"/>
            <a:t>Vision II science-in-context, skills, self as explainer, science, technology and society </a:t>
          </a:r>
        </a:p>
      </dsp:txBody>
      <dsp:txXfrm>
        <a:off x="433925" y="1233522"/>
        <a:ext cx="7385917" cy="1111591"/>
      </dsp:txXfrm>
    </dsp:sp>
    <dsp:sp modelId="{A65F54AC-3FC4-480B-B863-C8BABE48CF1A}">
      <dsp:nvSpPr>
        <dsp:cNvPr id="0" name=""/>
        <dsp:cNvSpPr/>
      </dsp:nvSpPr>
      <dsp:spPr>
        <a:xfrm>
          <a:off x="0" y="3885726"/>
          <a:ext cx="7879977"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74045B-FE7D-42F7-BB7F-BE3C26DB47A0}">
      <dsp:nvSpPr>
        <dsp:cNvPr id="0" name=""/>
        <dsp:cNvSpPr/>
      </dsp:nvSpPr>
      <dsp:spPr>
        <a:xfrm>
          <a:off x="375145" y="2767605"/>
          <a:ext cx="7502900" cy="1324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491" tIns="0" rIns="208491" bIns="0" numCol="1" spcCol="1270" anchor="ctr" anchorCtr="0">
          <a:noAutofit/>
        </a:bodyPr>
        <a:lstStyle/>
        <a:p>
          <a:pPr marL="0" lvl="0" indent="0" algn="l" defTabSz="1066800">
            <a:lnSpc>
              <a:spcPct val="90000"/>
            </a:lnSpc>
            <a:spcBef>
              <a:spcPct val="0"/>
            </a:spcBef>
            <a:spcAft>
              <a:spcPct val="35000"/>
            </a:spcAft>
            <a:buNone/>
          </a:pPr>
          <a:r>
            <a:rPr lang="en-US" sz="2400" kern="1200" dirty="0"/>
            <a:t>Vision I solid foundation, disciplinary knowledge, structure of science, correct explanations</a:t>
          </a:r>
        </a:p>
      </dsp:txBody>
      <dsp:txXfrm>
        <a:off x="439814" y="2832274"/>
        <a:ext cx="7373562" cy="11954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29" tIns="45715" rIns="91429" bIns="45715" rtlCol="0"/>
          <a:lstStyle>
            <a:lvl1pPr algn="l">
              <a:defRPr sz="1200"/>
            </a:lvl1pPr>
          </a:lstStyle>
          <a:p>
            <a:endParaRPr lang="en-IE"/>
          </a:p>
        </p:txBody>
      </p:sp>
      <p:sp>
        <p:nvSpPr>
          <p:cNvPr id="3" name="Date Placeholder 2"/>
          <p:cNvSpPr>
            <a:spLocks noGrp="1"/>
          </p:cNvSpPr>
          <p:nvPr>
            <p:ph type="dt" sz="quarter" idx="1"/>
          </p:nvPr>
        </p:nvSpPr>
        <p:spPr>
          <a:xfrm>
            <a:off x="3884614" y="0"/>
            <a:ext cx="2971800" cy="499012"/>
          </a:xfrm>
          <a:prstGeom prst="rect">
            <a:avLst/>
          </a:prstGeom>
        </p:spPr>
        <p:txBody>
          <a:bodyPr vert="horz" lIns="91429" tIns="45715" rIns="91429" bIns="45715" rtlCol="0"/>
          <a:lstStyle>
            <a:lvl1pPr algn="r">
              <a:defRPr sz="1200"/>
            </a:lvl1pPr>
          </a:lstStyle>
          <a:p>
            <a:fld id="{9F5897CF-28F2-48E4-B561-441AE4A9FD78}" type="datetimeFigureOut">
              <a:rPr lang="en-IE" smtClean="0"/>
              <a:t>07/12/2022</a:t>
            </a:fld>
            <a:endParaRPr lang="en-IE"/>
          </a:p>
        </p:txBody>
      </p:sp>
      <p:sp>
        <p:nvSpPr>
          <p:cNvPr id="4" name="Footer Placeholder 3"/>
          <p:cNvSpPr>
            <a:spLocks noGrp="1"/>
          </p:cNvSpPr>
          <p:nvPr>
            <p:ph type="ftr" sz="quarter" idx="2"/>
          </p:nvPr>
        </p:nvSpPr>
        <p:spPr>
          <a:xfrm>
            <a:off x="0" y="9446678"/>
            <a:ext cx="2971800" cy="499011"/>
          </a:xfrm>
          <a:prstGeom prst="rect">
            <a:avLst/>
          </a:prstGeom>
        </p:spPr>
        <p:txBody>
          <a:bodyPr vert="horz" lIns="91429" tIns="45715" rIns="91429" bIns="45715" rtlCol="0" anchor="b"/>
          <a:lstStyle>
            <a:lvl1pPr algn="l">
              <a:defRPr sz="1200"/>
            </a:lvl1pPr>
          </a:lstStyle>
          <a:p>
            <a:endParaRPr lang="en-IE"/>
          </a:p>
        </p:txBody>
      </p:sp>
      <p:sp>
        <p:nvSpPr>
          <p:cNvPr id="5" name="Slide Number Placeholder 4"/>
          <p:cNvSpPr>
            <a:spLocks noGrp="1"/>
          </p:cNvSpPr>
          <p:nvPr>
            <p:ph type="sldNum" sz="quarter" idx="3"/>
          </p:nvPr>
        </p:nvSpPr>
        <p:spPr>
          <a:xfrm>
            <a:off x="3884614" y="9446678"/>
            <a:ext cx="2971800" cy="499011"/>
          </a:xfrm>
          <a:prstGeom prst="rect">
            <a:avLst/>
          </a:prstGeom>
        </p:spPr>
        <p:txBody>
          <a:bodyPr vert="horz" lIns="91429" tIns="45715" rIns="91429" bIns="45715" rtlCol="0" anchor="b"/>
          <a:lstStyle>
            <a:lvl1pPr algn="r">
              <a:defRPr sz="1200"/>
            </a:lvl1pPr>
          </a:lstStyle>
          <a:p>
            <a:fld id="{11394819-0433-4627-AFCE-5E374061806E}" type="slidenum">
              <a:rPr lang="en-IE" smtClean="0"/>
              <a:t>‹#›</a:t>
            </a:fld>
            <a:endParaRPr lang="en-IE"/>
          </a:p>
        </p:txBody>
      </p:sp>
    </p:spTree>
    <p:extLst>
      <p:ext uri="{BB962C8B-B14F-4D97-AF65-F5344CB8AC3E}">
        <p14:creationId xmlns:p14="http://schemas.microsoft.com/office/powerpoint/2010/main" val="1796233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29" tIns="45715" rIns="91429" bIns="45715" rtlCol="0"/>
          <a:lstStyle>
            <a:lvl1pPr algn="l">
              <a:defRPr sz="1200"/>
            </a:lvl1pPr>
          </a:lstStyle>
          <a:p>
            <a:endParaRPr lang="en-US"/>
          </a:p>
        </p:txBody>
      </p:sp>
      <p:sp>
        <p:nvSpPr>
          <p:cNvPr id="3" name="Date Placeholder 2"/>
          <p:cNvSpPr>
            <a:spLocks noGrp="1"/>
          </p:cNvSpPr>
          <p:nvPr>
            <p:ph type="dt" idx="1"/>
          </p:nvPr>
        </p:nvSpPr>
        <p:spPr>
          <a:xfrm>
            <a:off x="3884614" y="0"/>
            <a:ext cx="2971800" cy="499012"/>
          </a:xfrm>
          <a:prstGeom prst="rect">
            <a:avLst/>
          </a:prstGeom>
        </p:spPr>
        <p:txBody>
          <a:bodyPr vert="horz" lIns="91429" tIns="45715" rIns="91429" bIns="45715" rtlCol="0"/>
          <a:lstStyle>
            <a:lvl1pPr algn="r">
              <a:defRPr sz="1200"/>
            </a:lvl1pPr>
          </a:lstStyle>
          <a:p>
            <a:fld id="{D758D53C-149F-6740-BCDE-ADDE24609432}" type="datetimeFigureOut">
              <a:rPr lang="en-US" smtClean="0"/>
              <a:t>12/7/2022</a:t>
            </a:fld>
            <a:endParaRPr lang="en-US"/>
          </a:p>
        </p:txBody>
      </p:sp>
      <p:sp>
        <p:nvSpPr>
          <p:cNvPr id="4" name="Slide Image Placeholder 3"/>
          <p:cNvSpPr>
            <a:spLocks noGrp="1" noRot="1" noChangeAspect="1"/>
          </p:cNvSpPr>
          <p:nvPr>
            <p:ph type="sldImg" idx="2"/>
          </p:nvPr>
        </p:nvSpPr>
        <p:spPr>
          <a:xfrm>
            <a:off x="742950" y="1243013"/>
            <a:ext cx="5372100" cy="3357562"/>
          </a:xfrm>
          <a:prstGeom prst="rect">
            <a:avLst/>
          </a:prstGeom>
          <a:noFill/>
          <a:ln w="12700">
            <a:solidFill>
              <a:prstClr val="black"/>
            </a:solidFill>
          </a:ln>
        </p:spPr>
        <p:txBody>
          <a:bodyPr vert="horz" lIns="91429" tIns="45715" rIns="91429" bIns="45715" rtlCol="0" anchor="ctr"/>
          <a:lstStyle/>
          <a:p>
            <a:endParaRPr lang="en-US"/>
          </a:p>
        </p:txBody>
      </p:sp>
      <p:sp>
        <p:nvSpPr>
          <p:cNvPr id="5" name="Notes Placeholder 4"/>
          <p:cNvSpPr>
            <a:spLocks noGrp="1"/>
          </p:cNvSpPr>
          <p:nvPr>
            <p:ph type="body" sz="quarter" idx="3"/>
          </p:nvPr>
        </p:nvSpPr>
        <p:spPr>
          <a:xfrm>
            <a:off x="685801" y="4786363"/>
            <a:ext cx="5486400" cy="3916115"/>
          </a:xfrm>
          <a:prstGeom prst="rect">
            <a:avLst/>
          </a:prstGeom>
        </p:spPr>
        <p:txBody>
          <a:bodyPr vert="horz" lIns="91429" tIns="45715" rIns="91429" bIns="4571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6678"/>
            <a:ext cx="2971800" cy="499011"/>
          </a:xfrm>
          <a:prstGeom prst="rect">
            <a:avLst/>
          </a:prstGeom>
        </p:spPr>
        <p:txBody>
          <a:bodyPr vert="horz" lIns="91429" tIns="45715" rIns="91429"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9446678"/>
            <a:ext cx="2971800" cy="499011"/>
          </a:xfrm>
          <a:prstGeom prst="rect">
            <a:avLst/>
          </a:prstGeom>
        </p:spPr>
        <p:txBody>
          <a:bodyPr vert="horz" lIns="91429" tIns="45715" rIns="91429" bIns="45715" rtlCol="0" anchor="b"/>
          <a:lstStyle>
            <a:lvl1pPr algn="r">
              <a:defRPr sz="1200"/>
            </a:lvl1pPr>
          </a:lstStyle>
          <a:p>
            <a:fld id="{538137FE-F796-2E41-88C3-6EBCF174D120}" type="slidenum">
              <a:rPr lang="en-US" smtClean="0"/>
              <a:t>‹#›</a:t>
            </a:fld>
            <a:endParaRPr lang="en-US"/>
          </a:p>
        </p:txBody>
      </p:sp>
    </p:spTree>
    <p:extLst>
      <p:ext uri="{BB962C8B-B14F-4D97-AF65-F5344CB8AC3E}">
        <p14:creationId xmlns:p14="http://schemas.microsoft.com/office/powerpoint/2010/main" val="2786217908"/>
      </p:ext>
    </p:extLst>
  </p:cSld>
  <p:clrMap bg1="lt1" tx1="dk1" bg2="lt2" tx2="dk2" accent1="accent1" accent2="accent2" accent3="accent3" accent4="accent4" accent5="accent5" accent6="accent6" hlink="hlink" folHlink="folHlink"/>
  <p:notesStyle>
    <a:lvl1pPr marL="0" algn="l" defTabSz="1267752" rtl="0" eaLnBrk="1" latinLnBrk="0" hangingPunct="1">
      <a:defRPr sz="1664" kern="1200">
        <a:solidFill>
          <a:schemeClr val="tx1"/>
        </a:solidFill>
        <a:latin typeface="+mn-lt"/>
        <a:ea typeface="+mn-ea"/>
        <a:cs typeface="+mn-cs"/>
      </a:defRPr>
    </a:lvl1pPr>
    <a:lvl2pPr marL="633876" algn="l" defTabSz="1267752" rtl="0" eaLnBrk="1" latinLnBrk="0" hangingPunct="1">
      <a:defRPr sz="1664" kern="1200">
        <a:solidFill>
          <a:schemeClr val="tx1"/>
        </a:solidFill>
        <a:latin typeface="+mn-lt"/>
        <a:ea typeface="+mn-ea"/>
        <a:cs typeface="+mn-cs"/>
      </a:defRPr>
    </a:lvl2pPr>
    <a:lvl3pPr marL="1267752" algn="l" defTabSz="1267752" rtl="0" eaLnBrk="1" latinLnBrk="0" hangingPunct="1">
      <a:defRPr sz="1664" kern="1200">
        <a:solidFill>
          <a:schemeClr val="tx1"/>
        </a:solidFill>
        <a:latin typeface="+mn-lt"/>
        <a:ea typeface="+mn-ea"/>
        <a:cs typeface="+mn-cs"/>
      </a:defRPr>
    </a:lvl3pPr>
    <a:lvl4pPr marL="1901628" algn="l" defTabSz="1267752" rtl="0" eaLnBrk="1" latinLnBrk="0" hangingPunct="1">
      <a:defRPr sz="1664" kern="1200">
        <a:solidFill>
          <a:schemeClr val="tx1"/>
        </a:solidFill>
        <a:latin typeface="+mn-lt"/>
        <a:ea typeface="+mn-ea"/>
        <a:cs typeface="+mn-cs"/>
      </a:defRPr>
    </a:lvl4pPr>
    <a:lvl5pPr marL="2535502" algn="l" defTabSz="1267752" rtl="0" eaLnBrk="1" latinLnBrk="0" hangingPunct="1">
      <a:defRPr sz="1664" kern="1200">
        <a:solidFill>
          <a:schemeClr val="tx1"/>
        </a:solidFill>
        <a:latin typeface="+mn-lt"/>
        <a:ea typeface="+mn-ea"/>
        <a:cs typeface="+mn-cs"/>
      </a:defRPr>
    </a:lvl5pPr>
    <a:lvl6pPr marL="3169379" algn="l" defTabSz="1267752" rtl="0" eaLnBrk="1" latinLnBrk="0" hangingPunct="1">
      <a:defRPr sz="1664" kern="1200">
        <a:solidFill>
          <a:schemeClr val="tx1"/>
        </a:solidFill>
        <a:latin typeface="+mn-lt"/>
        <a:ea typeface="+mn-ea"/>
        <a:cs typeface="+mn-cs"/>
      </a:defRPr>
    </a:lvl6pPr>
    <a:lvl7pPr marL="3803254" algn="l" defTabSz="1267752" rtl="0" eaLnBrk="1" latinLnBrk="0" hangingPunct="1">
      <a:defRPr sz="1664" kern="1200">
        <a:solidFill>
          <a:schemeClr val="tx1"/>
        </a:solidFill>
        <a:latin typeface="+mn-lt"/>
        <a:ea typeface="+mn-ea"/>
        <a:cs typeface="+mn-cs"/>
      </a:defRPr>
    </a:lvl7pPr>
    <a:lvl8pPr marL="4437130" algn="l" defTabSz="1267752" rtl="0" eaLnBrk="1" latinLnBrk="0" hangingPunct="1">
      <a:defRPr sz="1664" kern="1200">
        <a:solidFill>
          <a:schemeClr val="tx1"/>
        </a:solidFill>
        <a:latin typeface="+mn-lt"/>
        <a:ea typeface="+mn-ea"/>
        <a:cs typeface="+mn-cs"/>
      </a:defRPr>
    </a:lvl8pPr>
    <a:lvl9pPr marL="5071006" algn="l" defTabSz="1267752" rtl="0" eaLnBrk="1" latinLnBrk="0" hangingPunct="1">
      <a:defRPr sz="166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38137FE-F796-2E41-88C3-6EBCF174D120}" type="slidenum">
              <a:rPr lang="en-US" smtClean="0"/>
              <a:t>5</a:t>
            </a:fld>
            <a:endParaRPr lang="en-US"/>
          </a:p>
        </p:txBody>
      </p:sp>
    </p:spTree>
    <p:extLst>
      <p:ext uri="{BB962C8B-B14F-4D97-AF65-F5344CB8AC3E}">
        <p14:creationId xmlns:p14="http://schemas.microsoft.com/office/powerpoint/2010/main" val="166658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6AB49FC8-CD77-4161-A4F3-100A33D62674}" type="slidenum">
              <a:rPr lang="en-IE" smtClean="0"/>
              <a:t>7</a:t>
            </a:fld>
            <a:endParaRPr lang="en-IE"/>
          </a:p>
        </p:txBody>
      </p:sp>
    </p:spTree>
    <p:extLst>
      <p:ext uri="{BB962C8B-B14F-4D97-AF65-F5344CB8AC3E}">
        <p14:creationId xmlns:p14="http://schemas.microsoft.com/office/powerpoint/2010/main" val="11297679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54799" y="5192079"/>
            <a:ext cx="11922231" cy="1500247"/>
          </a:xfrm>
        </p:spPr>
        <p:txBody>
          <a:bodyPr tIns="0">
            <a:normAutofit/>
          </a:bodyPr>
          <a:lstStyle>
            <a:lvl1pPr algn="l">
              <a:defRPr sz="3555" b="1">
                <a:solidFill>
                  <a:schemeClr val="bg1"/>
                </a:solidFill>
              </a:defRPr>
            </a:lvl1pPr>
          </a:lstStyle>
          <a:p>
            <a:r>
              <a:rPr lang="en-GB"/>
              <a:t>Click to edit Master title style</a:t>
            </a:r>
            <a:endParaRPr lang="en-US" dirty="0"/>
          </a:p>
        </p:txBody>
      </p:sp>
      <p:sp>
        <p:nvSpPr>
          <p:cNvPr id="3" name="Subtitle 2"/>
          <p:cNvSpPr>
            <a:spLocks noGrp="1"/>
          </p:cNvSpPr>
          <p:nvPr>
            <p:ph type="subTitle" idx="1"/>
          </p:nvPr>
        </p:nvSpPr>
        <p:spPr>
          <a:xfrm>
            <a:off x="1354799" y="7110889"/>
            <a:ext cx="11380312" cy="1015841"/>
          </a:xfrm>
        </p:spPr>
        <p:txBody>
          <a:bodyPr tIns="0" rIns="0">
            <a:normAutofit/>
          </a:bodyPr>
          <a:lstStyle>
            <a:lvl1pPr marL="0" indent="0" algn="l">
              <a:buNone/>
              <a:defRPr sz="2963">
                <a:solidFill>
                  <a:schemeClr val="bg1"/>
                </a:solidFill>
              </a:defRPr>
            </a:lvl1pPr>
            <a:lvl2pPr marL="677250" indent="0" algn="ctr">
              <a:buNone/>
              <a:defRPr>
                <a:solidFill>
                  <a:schemeClr val="tx1">
                    <a:tint val="75000"/>
                  </a:schemeClr>
                </a:solidFill>
              </a:defRPr>
            </a:lvl2pPr>
            <a:lvl3pPr marL="1354501" indent="0" algn="ctr">
              <a:buNone/>
              <a:defRPr>
                <a:solidFill>
                  <a:schemeClr val="tx1">
                    <a:tint val="75000"/>
                  </a:schemeClr>
                </a:solidFill>
              </a:defRPr>
            </a:lvl3pPr>
            <a:lvl4pPr marL="2031751" indent="0" algn="ctr">
              <a:buNone/>
              <a:defRPr>
                <a:solidFill>
                  <a:schemeClr val="tx1">
                    <a:tint val="75000"/>
                  </a:schemeClr>
                </a:solidFill>
              </a:defRPr>
            </a:lvl4pPr>
            <a:lvl5pPr marL="2709001" indent="0" algn="ctr">
              <a:buNone/>
              <a:defRPr>
                <a:solidFill>
                  <a:schemeClr val="tx1">
                    <a:tint val="75000"/>
                  </a:schemeClr>
                </a:solidFill>
              </a:defRPr>
            </a:lvl5pPr>
            <a:lvl6pPr marL="3386252" indent="0" algn="ctr">
              <a:buNone/>
              <a:defRPr>
                <a:solidFill>
                  <a:schemeClr val="tx1">
                    <a:tint val="75000"/>
                  </a:schemeClr>
                </a:solidFill>
              </a:defRPr>
            </a:lvl6pPr>
            <a:lvl7pPr marL="4063502" indent="0" algn="ctr">
              <a:buNone/>
              <a:defRPr>
                <a:solidFill>
                  <a:schemeClr val="tx1">
                    <a:tint val="75000"/>
                  </a:schemeClr>
                </a:solidFill>
              </a:defRPr>
            </a:lvl7pPr>
            <a:lvl8pPr marL="4740753" indent="0" algn="ctr">
              <a:buNone/>
              <a:defRPr>
                <a:solidFill>
                  <a:schemeClr val="tx1">
                    <a:tint val="75000"/>
                  </a:schemeClr>
                </a:solidFill>
              </a:defRPr>
            </a:lvl8pPr>
            <a:lvl9pPr marL="5418003" indent="0" algn="ctr">
              <a:buNone/>
              <a:defRPr>
                <a:solidFill>
                  <a:schemeClr val="tx1">
                    <a:tint val="75000"/>
                  </a:schemeClr>
                </a:solidFill>
              </a:defRPr>
            </a:lvl9pPr>
          </a:lstStyle>
          <a:p>
            <a:r>
              <a:rPr lang="en-GB"/>
              <a:t>Click to edit Master subtitle style</a:t>
            </a:r>
            <a:endParaRPr lang="en-US" dirty="0"/>
          </a:p>
        </p:txBody>
      </p:sp>
    </p:spTree>
    <p:extLst>
      <p:ext uri="{BB962C8B-B14F-4D97-AF65-F5344CB8AC3E}">
        <p14:creationId xmlns:p14="http://schemas.microsoft.com/office/powerpoint/2010/main" val="374987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740000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311332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descr="Tagline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1240" y="5643563"/>
            <a:ext cx="9774311"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19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descr="Taglin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1240" y="5643563"/>
            <a:ext cx="9692458" cy="59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436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descr="Tagline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1239" y="5643563"/>
            <a:ext cx="9754553" cy="59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923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12879" y="2370297"/>
            <a:ext cx="7180435" cy="6704083"/>
          </a:xfrm>
        </p:spPr>
        <p:txBody>
          <a:bodyPr/>
          <a:lstStyle>
            <a:lvl1pPr>
              <a:defRPr sz="4148"/>
            </a:lvl1pPr>
            <a:lvl2pPr>
              <a:defRPr sz="3555"/>
            </a:lvl2pPr>
            <a:lvl3pPr>
              <a:defRPr sz="2963"/>
            </a:lvl3pPr>
            <a:lvl4pPr>
              <a:defRPr sz="2666"/>
            </a:lvl4pPr>
            <a:lvl5pPr>
              <a:defRPr sz="2666"/>
            </a:lvl5pPr>
            <a:lvl6pPr>
              <a:defRPr sz="2666"/>
            </a:lvl6pPr>
            <a:lvl7pPr>
              <a:defRPr sz="2666"/>
            </a:lvl7pPr>
            <a:lvl8pPr>
              <a:defRPr sz="2666"/>
            </a:lvl8pPr>
            <a:lvl9pPr>
              <a:defRPr sz="266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8264274" y="2370297"/>
            <a:ext cx="7180435" cy="6704083"/>
          </a:xfrm>
        </p:spPr>
        <p:txBody>
          <a:bodyPr/>
          <a:lstStyle>
            <a:lvl1pPr>
              <a:defRPr sz="4148"/>
            </a:lvl1pPr>
            <a:lvl2pPr>
              <a:defRPr sz="3555"/>
            </a:lvl2pPr>
            <a:lvl3pPr>
              <a:defRPr sz="2963"/>
            </a:lvl3pPr>
            <a:lvl4pPr>
              <a:defRPr sz="2666"/>
            </a:lvl4pPr>
            <a:lvl5pPr>
              <a:defRPr sz="2666"/>
            </a:lvl5pPr>
            <a:lvl6pPr>
              <a:defRPr sz="2666"/>
            </a:lvl6pPr>
            <a:lvl7pPr>
              <a:defRPr sz="2666"/>
            </a:lvl7pPr>
            <a:lvl8pPr>
              <a:defRPr sz="2666"/>
            </a:lvl8pPr>
            <a:lvl9pPr>
              <a:defRPr sz="266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72600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812879" y="2273886"/>
            <a:ext cx="7183258" cy="947648"/>
          </a:xfrm>
        </p:spPr>
        <p:txBody>
          <a:bodyPr anchor="b"/>
          <a:lstStyle>
            <a:lvl1pPr marL="0" indent="0">
              <a:buNone/>
              <a:defRPr sz="3555" b="1"/>
            </a:lvl1pPr>
            <a:lvl2pPr marL="677250" indent="0">
              <a:buNone/>
              <a:defRPr sz="2963" b="1"/>
            </a:lvl2pPr>
            <a:lvl3pPr marL="1354501" indent="0">
              <a:buNone/>
              <a:defRPr sz="2666" b="1"/>
            </a:lvl3pPr>
            <a:lvl4pPr marL="2031751" indent="0">
              <a:buNone/>
              <a:defRPr sz="2370" b="1"/>
            </a:lvl4pPr>
            <a:lvl5pPr marL="2709001" indent="0">
              <a:buNone/>
              <a:defRPr sz="2370" b="1"/>
            </a:lvl5pPr>
            <a:lvl6pPr marL="3386252" indent="0">
              <a:buNone/>
              <a:defRPr sz="2370" b="1"/>
            </a:lvl6pPr>
            <a:lvl7pPr marL="4063502" indent="0">
              <a:buNone/>
              <a:defRPr sz="2370" b="1"/>
            </a:lvl7pPr>
            <a:lvl8pPr marL="4740753" indent="0">
              <a:buNone/>
              <a:defRPr sz="2370" b="1"/>
            </a:lvl8pPr>
            <a:lvl9pPr marL="5418003" indent="0">
              <a:buNone/>
              <a:defRPr sz="2370" b="1"/>
            </a:lvl9pPr>
          </a:lstStyle>
          <a:p>
            <a:pPr lvl="0"/>
            <a:r>
              <a:rPr lang="en-GB"/>
              <a:t>Click to edit Master text styles</a:t>
            </a:r>
          </a:p>
        </p:txBody>
      </p:sp>
      <p:sp>
        <p:nvSpPr>
          <p:cNvPr id="4" name="Content Placeholder 3"/>
          <p:cNvSpPr>
            <a:spLocks noGrp="1"/>
          </p:cNvSpPr>
          <p:nvPr>
            <p:ph sz="half" idx="2"/>
          </p:nvPr>
        </p:nvSpPr>
        <p:spPr>
          <a:xfrm>
            <a:off x="812879" y="3221534"/>
            <a:ext cx="7183258" cy="5852846"/>
          </a:xfrm>
        </p:spPr>
        <p:txBody>
          <a:bodyPr/>
          <a:lstStyle>
            <a:lvl1pPr>
              <a:defRPr sz="3555"/>
            </a:lvl1pPr>
            <a:lvl2pPr>
              <a:defRPr sz="2963"/>
            </a:lvl2pPr>
            <a:lvl3pPr>
              <a:defRPr sz="2666"/>
            </a:lvl3pPr>
            <a:lvl4pPr>
              <a:defRPr sz="2370"/>
            </a:lvl4pPr>
            <a:lvl5pPr>
              <a:defRPr sz="2370"/>
            </a:lvl5pPr>
            <a:lvl6pPr>
              <a:defRPr sz="2370"/>
            </a:lvl6pPr>
            <a:lvl7pPr>
              <a:defRPr sz="2370"/>
            </a:lvl7pPr>
            <a:lvl8pPr>
              <a:defRPr sz="2370"/>
            </a:lvl8pPr>
            <a:lvl9pPr>
              <a:defRPr sz="237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8258630" y="2273886"/>
            <a:ext cx="7186080" cy="947648"/>
          </a:xfrm>
        </p:spPr>
        <p:txBody>
          <a:bodyPr anchor="b"/>
          <a:lstStyle>
            <a:lvl1pPr marL="0" indent="0">
              <a:buNone/>
              <a:defRPr sz="3555" b="1"/>
            </a:lvl1pPr>
            <a:lvl2pPr marL="677250" indent="0">
              <a:buNone/>
              <a:defRPr sz="2963" b="1"/>
            </a:lvl2pPr>
            <a:lvl3pPr marL="1354501" indent="0">
              <a:buNone/>
              <a:defRPr sz="2666" b="1"/>
            </a:lvl3pPr>
            <a:lvl4pPr marL="2031751" indent="0">
              <a:buNone/>
              <a:defRPr sz="2370" b="1"/>
            </a:lvl4pPr>
            <a:lvl5pPr marL="2709001" indent="0">
              <a:buNone/>
              <a:defRPr sz="2370" b="1"/>
            </a:lvl5pPr>
            <a:lvl6pPr marL="3386252" indent="0">
              <a:buNone/>
              <a:defRPr sz="2370" b="1"/>
            </a:lvl6pPr>
            <a:lvl7pPr marL="4063502" indent="0">
              <a:buNone/>
              <a:defRPr sz="2370" b="1"/>
            </a:lvl7pPr>
            <a:lvl8pPr marL="4740753" indent="0">
              <a:buNone/>
              <a:defRPr sz="2370" b="1"/>
            </a:lvl8pPr>
            <a:lvl9pPr marL="5418003" indent="0">
              <a:buNone/>
              <a:defRPr sz="2370" b="1"/>
            </a:lvl9pPr>
          </a:lstStyle>
          <a:p>
            <a:pPr lvl="0"/>
            <a:r>
              <a:rPr lang="en-GB"/>
              <a:t>Click to edit Master text styles</a:t>
            </a:r>
          </a:p>
        </p:txBody>
      </p:sp>
      <p:sp>
        <p:nvSpPr>
          <p:cNvPr id="6" name="Content Placeholder 5"/>
          <p:cNvSpPr>
            <a:spLocks noGrp="1"/>
          </p:cNvSpPr>
          <p:nvPr>
            <p:ph sz="quarter" idx="4"/>
          </p:nvPr>
        </p:nvSpPr>
        <p:spPr>
          <a:xfrm>
            <a:off x="8258630" y="3221534"/>
            <a:ext cx="7186080" cy="5852846"/>
          </a:xfrm>
        </p:spPr>
        <p:txBody>
          <a:bodyPr/>
          <a:lstStyle>
            <a:lvl1pPr>
              <a:defRPr sz="3555"/>
            </a:lvl1pPr>
            <a:lvl2pPr>
              <a:defRPr sz="2963"/>
            </a:lvl2pPr>
            <a:lvl3pPr>
              <a:defRPr sz="2666"/>
            </a:lvl3pPr>
            <a:lvl4pPr>
              <a:defRPr sz="2370"/>
            </a:lvl4pPr>
            <a:lvl5pPr>
              <a:defRPr sz="2370"/>
            </a:lvl5pPr>
            <a:lvl6pPr>
              <a:defRPr sz="2370"/>
            </a:lvl6pPr>
            <a:lvl7pPr>
              <a:defRPr sz="2370"/>
            </a:lvl7pPr>
            <a:lvl8pPr>
              <a:defRPr sz="2370"/>
            </a:lvl8pPr>
            <a:lvl9pPr>
              <a:defRPr sz="237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8" name="Footer Placeholder 7"/>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9" name="Slide Number Placeholder 8"/>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6D29565A-6126-224B-BC58-6AD2063AD354}" type="slidenum">
              <a:rPr lang="en-US" altLang="en-US" smtClean="0"/>
              <a:pPr>
                <a:defRPr/>
              </a:pPr>
              <a:t>‹#›</a:t>
            </a:fld>
            <a:endParaRPr lang="en-US" altLang="en-US"/>
          </a:p>
        </p:txBody>
      </p:sp>
    </p:spTree>
    <p:extLst>
      <p:ext uri="{BB962C8B-B14F-4D97-AF65-F5344CB8AC3E}">
        <p14:creationId xmlns:p14="http://schemas.microsoft.com/office/powerpoint/2010/main" val="3823928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3" name="Footer Placeholder 2"/>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4" name="Slide Number Placeholder 3"/>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70E51E15-F399-FD4A-ABA1-9CAE2B238C95}" type="slidenum">
              <a:rPr lang="en-US" altLang="en-US" smtClean="0"/>
              <a:pPr>
                <a:defRPr/>
              </a:pPr>
              <a:t>‹#›</a:t>
            </a:fld>
            <a:endParaRPr lang="en-US" altLang="en-US"/>
          </a:p>
        </p:txBody>
      </p:sp>
    </p:spTree>
    <p:extLst>
      <p:ext uri="{BB962C8B-B14F-4D97-AF65-F5344CB8AC3E}">
        <p14:creationId xmlns:p14="http://schemas.microsoft.com/office/powerpoint/2010/main" val="379398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81" y="404455"/>
            <a:ext cx="5348634" cy="1721287"/>
          </a:xfrm>
        </p:spPr>
        <p:txBody>
          <a:bodyPr anchor="b"/>
          <a:lstStyle>
            <a:lvl1pPr algn="l">
              <a:defRPr sz="2963" b="1"/>
            </a:lvl1pPr>
          </a:lstStyle>
          <a:p>
            <a:r>
              <a:rPr lang="en-GB"/>
              <a:t>Click to edit Master title style</a:t>
            </a:r>
            <a:endParaRPr lang="en-US"/>
          </a:p>
        </p:txBody>
      </p:sp>
      <p:sp>
        <p:nvSpPr>
          <p:cNvPr id="3" name="Content Placeholder 2"/>
          <p:cNvSpPr>
            <a:spLocks noGrp="1"/>
          </p:cNvSpPr>
          <p:nvPr>
            <p:ph idx="1"/>
          </p:nvPr>
        </p:nvSpPr>
        <p:spPr>
          <a:xfrm>
            <a:off x="6356265" y="404456"/>
            <a:ext cx="9088443" cy="8669924"/>
          </a:xfrm>
        </p:spPr>
        <p:txBody>
          <a:bodyPr/>
          <a:lstStyle>
            <a:lvl1pPr>
              <a:defRPr sz="4740"/>
            </a:lvl1pPr>
            <a:lvl2pPr>
              <a:defRPr sz="4148"/>
            </a:lvl2pPr>
            <a:lvl3pPr>
              <a:defRPr sz="3555"/>
            </a:lvl3pPr>
            <a:lvl4pPr>
              <a:defRPr sz="2963"/>
            </a:lvl4pPr>
            <a:lvl5pPr>
              <a:defRPr sz="2963"/>
            </a:lvl5pPr>
            <a:lvl6pPr>
              <a:defRPr sz="2963"/>
            </a:lvl6pPr>
            <a:lvl7pPr>
              <a:defRPr sz="2963"/>
            </a:lvl7pPr>
            <a:lvl8pPr>
              <a:defRPr sz="2963"/>
            </a:lvl8pPr>
            <a:lvl9pPr>
              <a:defRPr sz="296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12881" y="2125743"/>
            <a:ext cx="5348634" cy="6948637"/>
          </a:xfrm>
        </p:spPr>
        <p:txBody>
          <a:bodyPr/>
          <a:lstStyle>
            <a:lvl1pPr marL="0" indent="0">
              <a:buNone/>
              <a:defRPr sz="2074"/>
            </a:lvl1pPr>
            <a:lvl2pPr marL="677250" indent="0">
              <a:buNone/>
              <a:defRPr sz="1778"/>
            </a:lvl2pPr>
            <a:lvl3pPr marL="1354501" indent="0">
              <a:buNone/>
              <a:defRPr sz="1481"/>
            </a:lvl3pPr>
            <a:lvl4pPr marL="2031751" indent="0">
              <a:buNone/>
              <a:defRPr sz="1333"/>
            </a:lvl4pPr>
            <a:lvl5pPr marL="2709001" indent="0">
              <a:buNone/>
              <a:defRPr sz="1333"/>
            </a:lvl5pPr>
            <a:lvl6pPr marL="3386252" indent="0">
              <a:buNone/>
              <a:defRPr sz="1333"/>
            </a:lvl6pPr>
            <a:lvl7pPr marL="4063502" indent="0">
              <a:buNone/>
              <a:defRPr sz="1333"/>
            </a:lvl7pPr>
            <a:lvl8pPr marL="4740753" indent="0">
              <a:buNone/>
              <a:defRPr sz="1333"/>
            </a:lvl8pPr>
            <a:lvl9pPr marL="5418003" indent="0">
              <a:buNone/>
              <a:defRPr sz="1333"/>
            </a:lvl9pPr>
          </a:lstStyle>
          <a:p>
            <a:pPr lvl="0"/>
            <a:r>
              <a:rPr lang="en-GB"/>
              <a:t>Click to edit Master text styles</a:t>
            </a:r>
          </a:p>
        </p:txBody>
      </p:sp>
      <p:sp>
        <p:nvSpPr>
          <p:cNvPr id="5" name="Date Placeholder 4"/>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6" name="Footer Placeholder 5"/>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7" name="Slide Number Placeholder 6"/>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CD034D87-3029-5540-9068-F3AC53879904}" type="slidenum">
              <a:rPr lang="en-US" altLang="en-US" smtClean="0"/>
              <a:pPr>
                <a:defRPr/>
              </a:pPr>
              <a:t>‹#›</a:t>
            </a:fld>
            <a:endParaRPr lang="en-US" altLang="en-US"/>
          </a:p>
        </p:txBody>
      </p:sp>
    </p:spTree>
    <p:extLst>
      <p:ext uri="{BB962C8B-B14F-4D97-AF65-F5344CB8AC3E}">
        <p14:creationId xmlns:p14="http://schemas.microsoft.com/office/powerpoint/2010/main" val="2334453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601" y="7110889"/>
            <a:ext cx="9754553" cy="839481"/>
          </a:xfrm>
        </p:spPr>
        <p:txBody>
          <a:bodyPr anchor="b"/>
          <a:lstStyle>
            <a:lvl1pPr algn="l">
              <a:defRPr sz="2963" b="1"/>
            </a:lvl1pPr>
          </a:lstStyle>
          <a:p>
            <a:r>
              <a:rPr lang="en-GB"/>
              <a:t>Click to edit Master title style</a:t>
            </a:r>
            <a:endParaRPr lang="en-US"/>
          </a:p>
        </p:txBody>
      </p:sp>
      <p:sp>
        <p:nvSpPr>
          <p:cNvPr id="3" name="Picture Placeholder 2"/>
          <p:cNvSpPr>
            <a:spLocks noGrp="1"/>
          </p:cNvSpPr>
          <p:nvPr>
            <p:ph type="pic" idx="1"/>
          </p:nvPr>
        </p:nvSpPr>
        <p:spPr>
          <a:xfrm>
            <a:off x="3186601" y="907673"/>
            <a:ext cx="9754553" cy="6095048"/>
          </a:xfrm>
        </p:spPr>
        <p:txBody>
          <a:bodyPr rtlCol="0">
            <a:normAutofit/>
          </a:bodyPr>
          <a:lstStyle>
            <a:lvl1pPr marL="0" indent="0">
              <a:buNone/>
              <a:defRPr sz="4740"/>
            </a:lvl1pPr>
            <a:lvl2pPr marL="677250" indent="0">
              <a:buNone/>
              <a:defRPr sz="4148"/>
            </a:lvl2pPr>
            <a:lvl3pPr marL="1354501" indent="0">
              <a:buNone/>
              <a:defRPr sz="3555"/>
            </a:lvl3pPr>
            <a:lvl4pPr marL="2031751" indent="0">
              <a:buNone/>
              <a:defRPr sz="2963"/>
            </a:lvl4pPr>
            <a:lvl5pPr marL="2709001" indent="0">
              <a:buNone/>
              <a:defRPr sz="2963"/>
            </a:lvl5pPr>
            <a:lvl6pPr marL="3386252" indent="0">
              <a:buNone/>
              <a:defRPr sz="2963"/>
            </a:lvl6pPr>
            <a:lvl7pPr marL="4063502" indent="0">
              <a:buNone/>
              <a:defRPr sz="2963"/>
            </a:lvl7pPr>
            <a:lvl8pPr marL="4740753" indent="0">
              <a:buNone/>
              <a:defRPr sz="2963"/>
            </a:lvl8pPr>
            <a:lvl9pPr marL="5418003" indent="0">
              <a:buNone/>
              <a:defRPr sz="2963"/>
            </a:lvl9pPr>
          </a:lstStyle>
          <a:p>
            <a:pPr lvl="0"/>
            <a:r>
              <a:rPr lang="en-GB" noProof="0"/>
              <a:t>Click icon to add picture</a:t>
            </a:r>
            <a:endParaRPr lang="en-US" noProof="0"/>
          </a:p>
        </p:txBody>
      </p:sp>
      <p:sp>
        <p:nvSpPr>
          <p:cNvPr id="4" name="Text Placeholder 3"/>
          <p:cNvSpPr>
            <a:spLocks noGrp="1"/>
          </p:cNvSpPr>
          <p:nvPr>
            <p:ph type="body" sz="half" idx="2"/>
          </p:nvPr>
        </p:nvSpPr>
        <p:spPr>
          <a:xfrm>
            <a:off x="3186601" y="7950370"/>
            <a:ext cx="9754553" cy="1192202"/>
          </a:xfrm>
        </p:spPr>
        <p:txBody>
          <a:bodyPr/>
          <a:lstStyle>
            <a:lvl1pPr marL="0" indent="0">
              <a:buNone/>
              <a:defRPr sz="2074"/>
            </a:lvl1pPr>
            <a:lvl2pPr marL="677250" indent="0">
              <a:buNone/>
              <a:defRPr sz="1778"/>
            </a:lvl2pPr>
            <a:lvl3pPr marL="1354501" indent="0">
              <a:buNone/>
              <a:defRPr sz="1481"/>
            </a:lvl3pPr>
            <a:lvl4pPr marL="2031751" indent="0">
              <a:buNone/>
              <a:defRPr sz="1333"/>
            </a:lvl4pPr>
            <a:lvl5pPr marL="2709001" indent="0">
              <a:buNone/>
              <a:defRPr sz="1333"/>
            </a:lvl5pPr>
            <a:lvl6pPr marL="3386252" indent="0">
              <a:buNone/>
              <a:defRPr sz="1333"/>
            </a:lvl6pPr>
            <a:lvl7pPr marL="4063502" indent="0">
              <a:buNone/>
              <a:defRPr sz="1333"/>
            </a:lvl7pPr>
            <a:lvl8pPr marL="4740753" indent="0">
              <a:buNone/>
              <a:defRPr sz="1333"/>
            </a:lvl8pPr>
            <a:lvl9pPr marL="5418003" indent="0">
              <a:buNone/>
              <a:defRPr sz="1333"/>
            </a:lvl9pPr>
          </a:lstStyle>
          <a:p>
            <a:pPr lvl="0"/>
            <a:r>
              <a:rPr lang="en-GB"/>
              <a:t>Click to edit Master text styles</a:t>
            </a:r>
          </a:p>
        </p:txBody>
      </p:sp>
      <p:sp>
        <p:nvSpPr>
          <p:cNvPr id="5" name="Date Placeholder 4"/>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6" name="Footer Placeholder 5"/>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7" name="Slide Number Placeholder 6"/>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EFB44B0C-B168-1641-9398-D1CA9BB85720}" type="slidenum">
              <a:rPr lang="en-US" altLang="en-US" smtClean="0"/>
              <a:pPr>
                <a:defRPr/>
              </a:pPr>
              <a:t>‹#›</a:t>
            </a:fld>
            <a:endParaRPr lang="en-US" altLang="en-US"/>
          </a:p>
        </p:txBody>
      </p:sp>
    </p:spTree>
    <p:extLst>
      <p:ext uri="{BB962C8B-B14F-4D97-AF65-F5344CB8AC3E}">
        <p14:creationId xmlns:p14="http://schemas.microsoft.com/office/powerpoint/2010/main" val="341793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5" name="Footer Placeholder 4"/>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6" name="Slide Number Placeholder 5"/>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63A3DC4C-A117-C147-BFDC-56BBDCFA7751}" type="slidenum">
              <a:rPr lang="en-US" altLang="en-US" smtClean="0"/>
              <a:pPr>
                <a:defRPr/>
              </a:pPr>
              <a:t>‹#›</a:t>
            </a:fld>
            <a:endParaRPr lang="en-US" altLang="en-US"/>
          </a:p>
        </p:txBody>
      </p:sp>
    </p:spTree>
    <p:extLst>
      <p:ext uri="{BB962C8B-B14F-4D97-AF65-F5344CB8AC3E}">
        <p14:creationId xmlns:p14="http://schemas.microsoft.com/office/powerpoint/2010/main" val="2206521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6751" y="406808"/>
            <a:ext cx="3657957" cy="8667572"/>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12879" y="406808"/>
            <a:ext cx="10702912" cy="866757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812880"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endParaRPr lang="en-US" altLang="en-US"/>
          </a:p>
        </p:txBody>
      </p:sp>
      <p:sp>
        <p:nvSpPr>
          <p:cNvPr id="5" name="Footer Placeholder 4"/>
          <p:cNvSpPr>
            <a:spLocks noGrp="1"/>
          </p:cNvSpPr>
          <p:nvPr>
            <p:ph type="ftr" sz="quarter" idx="11"/>
          </p:nvPr>
        </p:nvSpPr>
        <p:spPr>
          <a:xfrm>
            <a:off x="5554676" y="9415345"/>
            <a:ext cx="5148236" cy="540841"/>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ea typeface="ヒラギノ角ゴ Pro W3" charset="0"/>
                <a:cs typeface="ヒラギノ角ゴ Pro W3" charset="0"/>
              </a:defRPr>
            </a:lvl1pPr>
          </a:lstStyle>
          <a:p>
            <a:pPr>
              <a:defRPr/>
            </a:pPr>
            <a:endParaRPr lang="en-US" altLang="en-US"/>
          </a:p>
        </p:txBody>
      </p:sp>
      <p:sp>
        <p:nvSpPr>
          <p:cNvPr id="6" name="Slide Number Placeholder 5"/>
          <p:cNvSpPr>
            <a:spLocks noGrp="1"/>
          </p:cNvSpPr>
          <p:nvPr>
            <p:ph type="sldNum" sz="quarter" idx="12"/>
          </p:nvPr>
        </p:nvSpPr>
        <p:spPr>
          <a:xfrm>
            <a:off x="11651272" y="9415345"/>
            <a:ext cx="3793437" cy="540841"/>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pPr>
              <a:defRPr/>
            </a:pPr>
            <a:fld id="{BD340D0F-3E01-4C43-B7A1-2E9BC815CE5F}" type="slidenum">
              <a:rPr lang="en-US" altLang="en-US" smtClean="0"/>
              <a:pPr>
                <a:defRPr/>
              </a:pPr>
              <a:t>‹#›</a:t>
            </a:fld>
            <a:endParaRPr lang="en-US" altLang="en-US"/>
          </a:p>
        </p:txBody>
      </p:sp>
    </p:spTree>
    <p:extLst>
      <p:ext uri="{BB962C8B-B14F-4D97-AF65-F5344CB8AC3E}">
        <p14:creationId xmlns:p14="http://schemas.microsoft.com/office/powerpoint/2010/main" val="1200001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48359" y="338614"/>
            <a:ext cx="10973872" cy="117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anchor="t" anchorCtr="0" compatLnSpc="1">
            <a:prstTxWarp prst="textNoShape">
              <a:avLst/>
            </a:prstTxWarp>
          </a:bodyPr>
          <a:lstStyle/>
          <a:p>
            <a:pPr lvl="0"/>
            <a:r>
              <a:rPr lang="en-GB" altLang="en-US"/>
              <a:t>Click to edit Master title style</a:t>
            </a:r>
            <a:endParaRPr lang="en-US" altLang="en-US"/>
          </a:p>
        </p:txBody>
      </p:sp>
      <p:sp>
        <p:nvSpPr>
          <p:cNvPr id="1027" name="Text Placeholder 2"/>
          <p:cNvSpPr>
            <a:spLocks noGrp="1"/>
          </p:cNvSpPr>
          <p:nvPr>
            <p:ph type="body" idx="1"/>
          </p:nvPr>
        </p:nvSpPr>
        <p:spPr bwMode="auto">
          <a:xfrm>
            <a:off x="948359" y="1874134"/>
            <a:ext cx="12599631" cy="670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Tree>
    <p:extLst>
      <p:ext uri="{BB962C8B-B14F-4D97-AF65-F5344CB8AC3E}">
        <p14:creationId xmlns:p14="http://schemas.microsoft.com/office/powerpoint/2010/main" val="117350975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677250" rtl="0" eaLnBrk="1" fontAlgn="base" hangingPunct="1">
        <a:spcBef>
          <a:spcPct val="0"/>
        </a:spcBef>
        <a:spcAft>
          <a:spcPct val="0"/>
        </a:spcAft>
        <a:defRPr sz="4444" b="1" kern="1200">
          <a:solidFill>
            <a:srgbClr val="00153B"/>
          </a:solidFill>
          <a:latin typeface="+mj-lt"/>
          <a:ea typeface="ヒラギノ角ゴ Pro W3" pitchFamily="-111" charset="-128"/>
          <a:cs typeface="ヒラギノ角ゴ Pro W3" pitchFamily="-111" charset="-128"/>
        </a:defRPr>
      </a:lvl1pPr>
      <a:lvl2pPr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2pPr>
      <a:lvl3pPr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3pPr>
      <a:lvl4pPr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4pPr>
      <a:lvl5pPr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5pPr>
      <a:lvl6pPr marL="677250"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6pPr>
      <a:lvl7pPr marL="1354501"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7pPr>
      <a:lvl8pPr marL="2031751"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8pPr>
      <a:lvl9pPr marL="2709001" algn="l" defTabSz="677250" rtl="0" eaLnBrk="1" fontAlgn="base" hangingPunct="1">
        <a:spcBef>
          <a:spcPct val="0"/>
        </a:spcBef>
        <a:spcAft>
          <a:spcPct val="0"/>
        </a:spcAft>
        <a:defRPr sz="4444" b="1">
          <a:solidFill>
            <a:srgbClr val="00153B"/>
          </a:solidFill>
          <a:latin typeface="Calibri" pitchFamily="-111" charset="0"/>
          <a:ea typeface="ヒラギノ角ゴ Pro W3" pitchFamily="-111" charset="-128"/>
          <a:cs typeface="ヒラギノ角ゴ Pro W3" pitchFamily="-111" charset="-128"/>
        </a:defRPr>
      </a:lvl9pPr>
    </p:titleStyle>
    <p:bodyStyle>
      <a:lvl1pPr marL="507938" indent="-507938" algn="l" defTabSz="677250" rtl="0" eaLnBrk="1" fontAlgn="base" hangingPunct="1">
        <a:spcBef>
          <a:spcPct val="20000"/>
        </a:spcBef>
        <a:spcAft>
          <a:spcPct val="0"/>
        </a:spcAft>
        <a:buClr>
          <a:srgbClr val="0C60A3"/>
        </a:buClr>
        <a:buFont typeface="Arial" panose="020B0604020202020204" pitchFamily="34" charset="0"/>
        <a:buChar char="•"/>
        <a:defRPr sz="4740" kern="1200">
          <a:solidFill>
            <a:srgbClr val="00153B"/>
          </a:solidFill>
          <a:latin typeface="+mn-lt"/>
          <a:ea typeface="ヒラギノ角ゴ Pro W3" pitchFamily="-111" charset="-128"/>
          <a:cs typeface="ヒラギノ角ゴ Pro W3" pitchFamily="-111" charset="-128"/>
        </a:defRPr>
      </a:lvl1pPr>
      <a:lvl2pPr marL="1100532" indent="-423281" algn="l" defTabSz="677250" rtl="0" eaLnBrk="1" fontAlgn="base" hangingPunct="1">
        <a:spcBef>
          <a:spcPct val="20000"/>
        </a:spcBef>
        <a:spcAft>
          <a:spcPct val="0"/>
        </a:spcAft>
        <a:buClr>
          <a:srgbClr val="0C60A3"/>
        </a:buClr>
        <a:buFont typeface="Arial" panose="020B0604020202020204" pitchFamily="34" charset="0"/>
        <a:buChar char="–"/>
        <a:defRPr sz="4148" kern="1200">
          <a:solidFill>
            <a:srgbClr val="00153B"/>
          </a:solidFill>
          <a:latin typeface="+mn-lt"/>
          <a:ea typeface="ヒラギノ角ゴ Pro W3" pitchFamily="-111" charset="-128"/>
          <a:cs typeface="ヒラギノ角ゴ Pro W3" charset="0"/>
        </a:defRPr>
      </a:lvl2pPr>
      <a:lvl3pPr marL="1693126" indent="-338625" algn="l" defTabSz="677250" rtl="0" eaLnBrk="1" fontAlgn="base" hangingPunct="1">
        <a:spcBef>
          <a:spcPct val="20000"/>
        </a:spcBef>
        <a:spcAft>
          <a:spcPct val="0"/>
        </a:spcAft>
        <a:buClr>
          <a:srgbClr val="0C60A3"/>
        </a:buClr>
        <a:buFont typeface="Arial" panose="020B0604020202020204" pitchFamily="34" charset="0"/>
        <a:buChar char="•"/>
        <a:defRPr sz="3555" kern="1200">
          <a:solidFill>
            <a:srgbClr val="00153B"/>
          </a:solidFill>
          <a:latin typeface="+mn-lt"/>
          <a:ea typeface="ヒラギノ角ゴ Pro W3" pitchFamily="-111" charset="-128"/>
          <a:cs typeface="ヒラギノ角ゴ Pro W3" charset="0"/>
        </a:defRPr>
      </a:lvl3pPr>
      <a:lvl4pPr marL="2370376" indent="-338625" algn="l" defTabSz="677250" rtl="0" eaLnBrk="1" fontAlgn="base" hangingPunct="1">
        <a:spcBef>
          <a:spcPct val="20000"/>
        </a:spcBef>
        <a:spcAft>
          <a:spcPct val="0"/>
        </a:spcAft>
        <a:buClr>
          <a:srgbClr val="0C60A3"/>
        </a:buClr>
        <a:buFont typeface="Arial" panose="020B0604020202020204" pitchFamily="34" charset="0"/>
        <a:buChar char="–"/>
        <a:defRPr sz="2963" kern="1200">
          <a:solidFill>
            <a:srgbClr val="00153B"/>
          </a:solidFill>
          <a:latin typeface="+mn-lt"/>
          <a:ea typeface="ヒラギノ角ゴ Pro W3" pitchFamily="-111" charset="-128"/>
          <a:cs typeface="ヒラギノ角ゴ Pro W3" charset="0"/>
        </a:defRPr>
      </a:lvl4pPr>
      <a:lvl5pPr marL="3047627" indent="-338625" algn="l" defTabSz="677250" rtl="0" eaLnBrk="1" fontAlgn="base" hangingPunct="1">
        <a:spcBef>
          <a:spcPct val="20000"/>
        </a:spcBef>
        <a:spcAft>
          <a:spcPct val="0"/>
        </a:spcAft>
        <a:buClr>
          <a:srgbClr val="0C60A3"/>
        </a:buClr>
        <a:buFont typeface="Arial" panose="020B0604020202020204" pitchFamily="34" charset="0"/>
        <a:buChar char="»"/>
        <a:defRPr sz="2963" kern="1200">
          <a:solidFill>
            <a:srgbClr val="00153B"/>
          </a:solidFill>
          <a:latin typeface="+mn-lt"/>
          <a:ea typeface="ヒラギノ角ゴ Pro W3" pitchFamily="-111" charset="-128"/>
          <a:cs typeface="ヒラギノ角ゴ Pro W3" charset="0"/>
        </a:defRPr>
      </a:lvl5pPr>
      <a:lvl6pPr marL="3724877" indent="-338625" algn="l" defTabSz="677250" rtl="0" eaLnBrk="1" latinLnBrk="0" hangingPunct="1">
        <a:spcBef>
          <a:spcPct val="20000"/>
        </a:spcBef>
        <a:buFont typeface="Arial"/>
        <a:buChar char="•"/>
        <a:defRPr sz="2963" kern="1200">
          <a:solidFill>
            <a:schemeClr val="tx1"/>
          </a:solidFill>
          <a:latin typeface="+mn-lt"/>
          <a:ea typeface="+mn-ea"/>
          <a:cs typeface="+mn-cs"/>
        </a:defRPr>
      </a:lvl6pPr>
      <a:lvl7pPr marL="4402127" indent="-338625" algn="l" defTabSz="677250" rtl="0" eaLnBrk="1" latinLnBrk="0" hangingPunct="1">
        <a:spcBef>
          <a:spcPct val="20000"/>
        </a:spcBef>
        <a:buFont typeface="Arial"/>
        <a:buChar char="•"/>
        <a:defRPr sz="2963" kern="1200">
          <a:solidFill>
            <a:schemeClr val="tx1"/>
          </a:solidFill>
          <a:latin typeface="+mn-lt"/>
          <a:ea typeface="+mn-ea"/>
          <a:cs typeface="+mn-cs"/>
        </a:defRPr>
      </a:lvl7pPr>
      <a:lvl8pPr marL="5079378" indent="-338625" algn="l" defTabSz="677250" rtl="0" eaLnBrk="1" latinLnBrk="0" hangingPunct="1">
        <a:spcBef>
          <a:spcPct val="20000"/>
        </a:spcBef>
        <a:buFont typeface="Arial"/>
        <a:buChar char="•"/>
        <a:defRPr sz="2963" kern="1200">
          <a:solidFill>
            <a:schemeClr val="tx1"/>
          </a:solidFill>
          <a:latin typeface="+mn-lt"/>
          <a:ea typeface="+mn-ea"/>
          <a:cs typeface="+mn-cs"/>
        </a:defRPr>
      </a:lvl8pPr>
      <a:lvl9pPr marL="5756628" indent="-338625" algn="l" defTabSz="677250" rtl="0" eaLnBrk="1" latinLnBrk="0" hangingPunct="1">
        <a:spcBef>
          <a:spcPct val="20000"/>
        </a:spcBef>
        <a:buFont typeface="Arial"/>
        <a:buChar char="•"/>
        <a:defRPr sz="2963" kern="1200">
          <a:solidFill>
            <a:schemeClr val="tx1"/>
          </a:solidFill>
          <a:latin typeface="+mn-lt"/>
          <a:ea typeface="+mn-ea"/>
          <a:cs typeface="+mn-cs"/>
        </a:defRPr>
      </a:lvl9pPr>
    </p:bodyStyle>
    <p:otherStyle>
      <a:defPPr>
        <a:defRPr lang="en-US"/>
      </a:defPPr>
      <a:lvl1pPr marL="0" algn="l" defTabSz="677250" rtl="0" eaLnBrk="1" latinLnBrk="0" hangingPunct="1">
        <a:defRPr sz="2666" kern="1200">
          <a:solidFill>
            <a:schemeClr val="tx1"/>
          </a:solidFill>
          <a:latin typeface="+mn-lt"/>
          <a:ea typeface="+mn-ea"/>
          <a:cs typeface="+mn-cs"/>
        </a:defRPr>
      </a:lvl1pPr>
      <a:lvl2pPr marL="677250" algn="l" defTabSz="677250" rtl="0" eaLnBrk="1" latinLnBrk="0" hangingPunct="1">
        <a:defRPr sz="2666" kern="1200">
          <a:solidFill>
            <a:schemeClr val="tx1"/>
          </a:solidFill>
          <a:latin typeface="+mn-lt"/>
          <a:ea typeface="+mn-ea"/>
          <a:cs typeface="+mn-cs"/>
        </a:defRPr>
      </a:lvl2pPr>
      <a:lvl3pPr marL="1354501" algn="l" defTabSz="677250" rtl="0" eaLnBrk="1" latinLnBrk="0" hangingPunct="1">
        <a:defRPr sz="2666" kern="1200">
          <a:solidFill>
            <a:schemeClr val="tx1"/>
          </a:solidFill>
          <a:latin typeface="+mn-lt"/>
          <a:ea typeface="+mn-ea"/>
          <a:cs typeface="+mn-cs"/>
        </a:defRPr>
      </a:lvl3pPr>
      <a:lvl4pPr marL="2031751" algn="l" defTabSz="677250" rtl="0" eaLnBrk="1" latinLnBrk="0" hangingPunct="1">
        <a:defRPr sz="2666" kern="1200">
          <a:solidFill>
            <a:schemeClr val="tx1"/>
          </a:solidFill>
          <a:latin typeface="+mn-lt"/>
          <a:ea typeface="+mn-ea"/>
          <a:cs typeface="+mn-cs"/>
        </a:defRPr>
      </a:lvl4pPr>
      <a:lvl5pPr marL="2709001" algn="l" defTabSz="677250" rtl="0" eaLnBrk="1" latinLnBrk="0" hangingPunct="1">
        <a:defRPr sz="2666" kern="1200">
          <a:solidFill>
            <a:schemeClr val="tx1"/>
          </a:solidFill>
          <a:latin typeface="+mn-lt"/>
          <a:ea typeface="+mn-ea"/>
          <a:cs typeface="+mn-cs"/>
        </a:defRPr>
      </a:lvl5pPr>
      <a:lvl6pPr marL="3386252" algn="l" defTabSz="677250" rtl="0" eaLnBrk="1" latinLnBrk="0" hangingPunct="1">
        <a:defRPr sz="2666" kern="1200">
          <a:solidFill>
            <a:schemeClr val="tx1"/>
          </a:solidFill>
          <a:latin typeface="+mn-lt"/>
          <a:ea typeface="+mn-ea"/>
          <a:cs typeface="+mn-cs"/>
        </a:defRPr>
      </a:lvl6pPr>
      <a:lvl7pPr marL="4063502" algn="l" defTabSz="677250" rtl="0" eaLnBrk="1" latinLnBrk="0" hangingPunct="1">
        <a:defRPr sz="2666" kern="1200">
          <a:solidFill>
            <a:schemeClr val="tx1"/>
          </a:solidFill>
          <a:latin typeface="+mn-lt"/>
          <a:ea typeface="+mn-ea"/>
          <a:cs typeface="+mn-cs"/>
        </a:defRPr>
      </a:lvl7pPr>
      <a:lvl8pPr marL="4740753" algn="l" defTabSz="677250" rtl="0" eaLnBrk="1" latinLnBrk="0" hangingPunct="1">
        <a:defRPr sz="2666" kern="1200">
          <a:solidFill>
            <a:schemeClr val="tx1"/>
          </a:solidFill>
          <a:latin typeface="+mn-lt"/>
          <a:ea typeface="+mn-ea"/>
          <a:cs typeface="+mn-cs"/>
        </a:defRPr>
      </a:lvl8pPr>
      <a:lvl9pPr marL="5418003" algn="l" defTabSz="677250" rtl="0" eaLnBrk="1" latinLnBrk="0" hangingPunct="1">
        <a:defRPr sz="26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12" Type="http://schemas.openxmlformats.org/officeDocument/2006/relationships/image" Target="../media/image1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Data" Target="../diagrams/data1.xml"/><Relationship Id="rId11" Type="http://schemas.openxmlformats.org/officeDocument/2006/relationships/image" Target="../media/image13.jpeg"/><Relationship Id="rId5" Type="http://schemas.openxmlformats.org/officeDocument/2006/relationships/image" Target="../media/image9.png"/><Relationship Id="rId10" Type="http://schemas.microsoft.com/office/2007/relationships/diagramDrawing" Target="../diagrams/drawing1.xml"/><Relationship Id="rId4" Type="http://schemas.openxmlformats.org/officeDocument/2006/relationships/image" Target="../media/image12.jpe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2.xml"/><Relationship Id="rId11" Type="http://schemas.openxmlformats.org/officeDocument/2006/relationships/image" Target="../media/image11.png"/><Relationship Id="rId5" Type="http://schemas.openxmlformats.org/officeDocument/2006/relationships/diagramData" Target="../diagrams/data2.xml"/><Relationship Id="rId10" Type="http://schemas.openxmlformats.org/officeDocument/2006/relationships/image" Target="../media/image13.jpeg"/><Relationship Id="rId4" Type="http://schemas.openxmlformats.org/officeDocument/2006/relationships/image" Target="../media/image9.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3.xml"/><Relationship Id="rId11" Type="http://schemas.openxmlformats.org/officeDocument/2006/relationships/image" Target="../media/image11.png"/><Relationship Id="rId5" Type="http://schemas.openxmlformats.org/officeDocument/2006/relationships/diagramData" Target="../diagrams/data3.xml"/><Relationship Id="rId10" Type="http://schemas.openxmlformats.org/officeDocument/2006/relationships/image" Target="../media/image13.jpeg"/><Relationship Id="rId4" Type="http://schemas.openxmlformats.org/officeDocument/2006/relationships/image" Target="../media/image9.png"/><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jpe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Layout" Target="../diagrams/layout4.xml"/><Relationship Id="rId11" Type="http://schemas.openxmlformats.org/officeDocument/2006/relationships/image" Target="../media/image11.png"/><Relationship Id="rId5" Type="http://schemas.openxmlformats.org/officeDocument/2006/relationships/diagramData" Target="../diagrams/data4.xml"/><Relationship Id="rId10" Type="http://schemas.openxmlformats.org/officeDocument/2006/relationships/image" Target="../media/image13.jpeg"/><Relationship Id="rId4" Type="http://schemas.openxmlformats.org/officeDocument/2006/relationships/image" Target="../media/image9.png"/><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pubchem.ncbi.nlm.nih.gov/periodic-table/" TargetMode="External"/><Relationship Id="rId5" Type="http://schemas.openxmlformats.org/officeDocument/2006/relationships/image" Target="../media/image12.jpeg"/><Relationship Id="rId4" Type="http://schemas.openxmlformats.org/officeDocument/2006/relationships/notesSlide" Target="../notesSlides/notesSlide2.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jpeg"/><Relationship Id="rId5" Type="http://schemas.openxmlformats.org/officeDocument/2006/relationships/image" Target="../media/image1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jpeg"/><Relationship Id="rId5" Type="http://schemas.openxmlformats.org/officeDocument/2006/relationships/image" Target="../media/image15.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3.jpeg"/><Relationship Id="rId5" Type="http://schemas.openxmlformats.org/officeDocument/2006/relationships/image" Target="../media/image16.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jpeg"/><Relationship Id="rId5" Type="http://schemas.openxmlformats.org/officeDocument/2006/relationships/image" Target="../media/image17.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8.png"/><Relationship Id="rId5" Type="http://schemas.openxmlformats.org/officeDocument/2006/relationships/image" Target="../media/image13.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3.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9.png"/><Relationship Id="rId5" Type="http://schemas.openxmlformats.org/officeDocument/2006/relationships/hyperlink" Target="https://www.youtube.com/watch?v=W2Xb2GFK2yc" TargetMode="External"/><Relationship Id="rId4" Type="http://schemas.openxmlformats.org/officeDocument/2006/relationships/hyperlink" Target="https://www.youtube.com/watch?v=LhveTGblGHY"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1.png"/><Relationship Id="rId5" Type="http://schemas.openxmlformats.org/officeDocument/2006/relationships/image" Target="../media/image13.jpe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s://doi.org/10.1080/00131911.2021.1978398" TargetMode="External"/><Relationship Id="rId5" Type="http://schemas.openxmlformats.org/officeDocument/2006/relationships/hyperlink" Target="https://doi.org/10.5281/zenodo.6953886" TargetMode="External"/><Relationship Id="rId4" Type="http://schemas.openxmlformats.org/officeDocument/2006/relationships/image" Target="../media/image12.jpe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hyperlink" Target="mailto:helen.fitzgerald@ul.ie"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epistem.ie/hea-resources/" TargetMode="External"/><Relationship Id="rId5" Type="http://schemas.openxmlformats.org/officeDocument/2006/relationships/hyperlink" Target="https://epistem.ie/" TargetMode="External"/><Relationship Id="rId10" Type="http://schemas.openxmlformats.org/officeDocument/2006/relationships/image" Target="../media/image11.png"/><Relationship Id="rId4" Type="http://schemas.openxmlformats.org/officeDocument/2006/relationships/image" Target="../media/image12.jpe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rrow&#10;&#10;Description automatically generated with medium confidence">
            <a:extLst>
              <a:ext uri="{FF2B5EF4-FFF2-40B4-BE49-F238E27FC236}">
                <a16:creationId xmlns:a16="http://schemas.microsoft.com/office/drawing/2014/main" id="{F6F17478-E27F-1678-9B28-BC93CBC77D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06761"/>
            <a:ext cx="16257588" cy="9144892"/>
          </a:xfrm>
          <a:prstGeom prst="rect">
            <a:avLst/>
          </a:prstGeom>
        </p:spPr>
      </p:pic>
      <p:sp>
        <p:nvSpPr>
          <p:cNvPr id="2" name="Title 1"/>
          <p:cNvSpPr>
            <a:spLocks noGrp="1"/>
          </p:cNvSpPr>
          <p:nvPr>
            <p:ph type="ctrTitle"/>
          </p:nvPr>
        </p:nvSpPr>
        <p:spPr>
          <a:xfrm>
            <a:off x="159911" y="6178375"/>
            <a:ext cx="10421576" cy="1215817"/>
          </a:xfrm>
        </p:spPr>
        <p:txBody>
          <a:bodyPr vert="horz" wrap="square" lIns="121932" tIns="60966" rIns="121932" bIns="60966" numCol="1" rtlCol="0" anchor="b" anchorCtr="0" compatLnSpc="1">
            <a:prstTxWarp prst="textNoShape">
              <a:avLst/>
            </a:prstTxWarp>
            <a:noAutofit/>
          </a:bodyPr>
          <a:lstStyle/>
          <a:p>
            <a:br>
              <a:rPr lang="en-IE" sz="6334" dirty="0"/>
            </a:br>
            <a:br>
              <a:rPr lang="en-IE" sz="6334" dirty="0"/>
            </a:br>
            <a:br>
              <a:rPr lang="en-IE" sz="6334" dirty="0"/>
            </a:br>
            <a:br>
              <a:rPr lang="en-IE" sz="6334" dirty="0"/>
            </a:br>
            <a:r>
              <a:rPr lang="en-IE" sz="6668" dirty="0">
                <a:cs typeface="Calibri Light"/>
              </a:rPr>
              <a:t>Chemistry of the Atom</a:t>
            </a:r>
            <a:br>
              <a:rPr lang="en-IE" sz="6668" dirty="0">
                <a:cs typeface="Calibri Light"/>
              </a:rPr>
            </a:br>
            <a:r>
              <a:rPr lang="en-IE" sz="6668" dirty="0">
                <a:cs typeface="Calibri Light"/>
              </a:rPr>
              <a:t>&amp; CPD for Science Teachers</a:t>
            </a:r>
            <a:br>
              <a:rPr lang="en-IE" sz="6668" dirty="0">
                <a:cs typeface="Calibri Light"/>
              </a:rPr>
            </a:br>
            <a:br>
              <a:rPr lang="en-IE" sz="6334" dirty="0"/>
            </a:br>
            <a:r>
              <a:rPr lang="en-IE" sz="4001" dirty="0"/>
              <a:t>Science Literacy Across the Curriculum</a:t>
            </a:r>
            <a:br>
              <a:rPr lang="en-IE" sz="2867" dirty="0"/>
            </a:br>
            <a:endParaRPr lang="en-IE" sz="2867" dirty="0">
              <a:ea typeface="Calibri Light"/>
              <a:cs typeface="Calibri Light"/>
            </a:endParaRPr>
          </a:p>
        </p:txBody>
      </p:sp>
      <p:sp>
        <p:nvSpPr>
          <p:cNvPr id="3" name="Subtitle 2"/>
          <p:cNvSpPr>
            <a:spLocks noGrp="1"/>
          </p:cNvSpPr>
          <p:nvPr>
            <p:ph type="subTitle" idx="1"/>
          </p:nvPr>
        </p:nvSpPr>
        <p:spPr>
          <a:xfrm>
            <a:off x="2002220" y="7088891"/>
            <a:ext cx="9929939" cy="905716"/>
          </a:xfrm>
        </p:spPr>
        <p:txBody>
          <a:bodyPr vert="horz" wrap="square" lIns="121932" tIns="60966" rIns="121932" bIns="60966" numCol="1" rtlCol="0" anchor="t" anchorCtr="0" compatLnSpc="1">
            <a:prstTxWarp prst="textNoShape">
              <a:avLst/>
            </a:prstTxWarp>
            <a:normAutofit fontScale="25000" lnSpcReduction="20000"/>
          </a:bodyPr>
          <a:lstStyle/>
          <a:p>
            <a:endParaRPr lang="en-IE" sz="2592" b="1" dirty="0"/>
          </a:p>
          <a:p>
            <a:endParaRPr lang="en-IE" sz="5401" b="1" dirty="0">
              <a:cs typeface="Calibri"/>
            </a:endParaRPr>
          </a:p>
          <a:p>
            <a:r>
              <a:rPr lang="en-IE" sz="12800" b="1" dirty="0">
                <a:cs typeface="Calibri"/>
              </a:rPr>
              <a:t>NARRATOR: Geraldine Mooney Simmie PhD BSc MSc HDE</a:t>
            </a:r>
          </a:p>
          <a:p>
            <a:r>
              <a:rPr lang="en-IE" sz="10335" b="1" dirty="0">
                <a:cs typeface="Calibri"/>
              </a:rPr>
              <a:t>THIS IS A HEA FUNDED CPD PROJECT WITH EPI</a:t>
            </a:r>
            <a:r>
              <a:rPr lang="en-IE" sz="10335" b="1" dirty="0">
                <a:latin typeface="DengXian" panose="020B0503020204020204" pitchFamily="2" charset="-122"/>
                <a:ea typeface="DengXian" panose="020B0503020204020204" pitchFamily="2" charset="-122"/>
                <a:cs typeface="Calibri"/>
              </a:rPr>
              <a:t>•STEM: </a:t>
            </a:r>
            <a:r>
              <a:rPr lang="en-IE" sz="10300" b="1" dirty="0"/>
              <a:t>@</a:t>
            </a:r>
            <a:r>
              <a:rPr lang="en-IE" sz="10300" b="1" dirty="0" err="1"/>
              <a:t>GMooneySimmie</a:t>
            </a:r>
            <a:endParaRPr lang="en-IE" sz="10300" b="1" dirty="0"/>
          </a:p>
          <a:p>
            <a:endParaRPr lang="en-IE" sz="10335" b="1" dirty="0">
              <a:cs typeface="Calibri"/>
            </a:endParaRPr>
          </a:p>
          <a:p>
            <a:endParaRPr lang="en-IE" sz="2592" dirty="0"/>
          </a:p>
          <a:p>
            <a:endParaRPr lang="en-IE" sz="2592" b="1" dirty="0"/>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5"/>
          <a:stretch>
            <a:fillRect/>
          </a:stretch>
        </p:blipFill>
        <p:spPr>
          <a:xfrm>
            <a:off x="1" y="616598"/>
            <a:ext cx="3509749" cy="1738912"/>
          </a:xfrm>
          <a:prstGeom prst="rect">
            <a:avLst/>
          </a:prstGeom>
        </p:spPr>
      </p:pic>
      <p:pic>
        <p:nvPicPr>
          <p:cNvPr id="5" name="Picture 6" descr="A picture containing graphical user interface&#10;&#10;Description automatically generated">
            <a:extLst>
              <a:ext uri="{FF2B5EF4-FFF2-40B4-BE49-F238E27FC236}">
                <a16:creationId xmlns:a16="http://schemas.microsoft.com/office/drawing/2014/main" id="{A0A3F5AC-A3DD-6316-DFC4-D81C8C3C943D}"/>
              </a:ext>
            </a:extLst>
          </p:cNvPr>
          <p:cNvPicPr>
            <a:picLocks noChangeAspect="1"/>
          </p:cNvPicPr>
          <p:nvPr/>
        </p:nvPicPr>
        <p:blipFill rotWithShape="1">
          <a:blip r:embed="rId6"/>
          <a:srcRect t="34737" r="523" b="38421"/>
          <a:stretch/>
        </p:blipFill>
        <p:spPr>
          <a:xfrm>
            <a:off x="11303625" y="8398647"/>
            <a:ext cx="4961655" cy="1346141"/>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3065284504"/>
      </p:ext>
    </p:extLst>
  </p:cSld>
  <p:clrMapOvr>
    <a:masterClrMapping/>
  </p:clrMapOvr>
  <mc:AlternateContent xmlns:mc="http://schemas.openxmlformats.org/markup-compatibility/2006" xmlns:p14="http://schemas.microsoft.com/office/powerpoint/2010/main">
    <mc:Choice Requires="p14">
      <p:transition spd="slow" p14:dur="2000" advTm="40005"/>
    </mc:Choice>
    <mc:Fallback xmlns="">
      <p:transition spd="slow" advTm="40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low confidence">
            <a:extLst>
              <a:ext uri="{FF2B5EF4-FFF2-40B4-BE49-F238E27FC236}">
                <a16:creationId xmlns:a16="http://schemas.microsoft.com/office/drawing/2014/main" id="{A196B0CC-FE13-C93C-859C-18E99F1DB8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166" y="962961"/>
            <a:ext cx="14819095" cy="8232493"/>
          </a:xfrm>
          <a:prstGeom prst="rect">
            <a:avLst/>
          </a:prstGeom>
        </p:spPr>
      </p:pic>
      <p:sp>
        <p:nvSpPr>
          <p:cNvPr id="2" name="Title 1"/>
          <p:cNvSpPr>
            <a:spLocks noGrp="1"/>
          </p:cNvSpPr>
          <p:nvPr>
            <p:ph type="title"/>
          </p:nvPr>
        </p:nvSpPr>
        <p:spPr>
          <a:xfrm>
            <a:off x="1817217" y="1066145"/>
            <a:ext cx="12623157" cy="1591235"/>
          </a:xfrm>
        </p:spPr>
        <p:txBody>
          <a:bodyPr/>
          <a:lstStyle/>
          <a:p>
            <a:pPr algn="ctr" defTabSz="924949">
              <a:spcBef>
                <a:spcPts val="0"/>
              </a:spcBef>
            </a:pPr>
            <a:r>
              <a:rPr lang="en-US" b="1">
                <a:solidFill>
                  <a:prstClr val="black"/>
                </a:solidFill>
                <a:ea typeface="+mn-ea"/>
                <a:cs typeface="+mn-cs"/>
              </a:rPr>
              <a:t>Overview of Topics</a:t>
            </a:r>
            <a:br>
              <a:rPr lang="en-US" sz="2334">
                <a:solidFill>
                  <a:prstClr val="black"/>
                </a:solidFill>
                <a:ea typeface="+mn-ea"/>
                <a:cs typeface="+mn-cs"/>
              </a:rPr>
            </a:br>
            <a:endParaRPr lang="en-IE" sz="2334"/>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5"/>
          <a:stretch>
            <a:fillRect/>
          </a:stretch>
        </p:blipFill>
        <p:spPr>
          <a:xfrm>
            <a:off x="12498774" y="8049918"/>
            <a:ext cx="3159577" cy="1152842"/>
          </a:xfrm>
          <a:prstGeom prst="rect">
            <a:avLst/>
          </a:prstGeom>
        </p:spPr>
      </p:pic>
      <p:graphicFrame>
        <p:nvGraphicFramePr>
          <p:cNvPr id="7" name="Content Placeholder 2">
            <a:extLst>
              <a:ext uri="{FF2B5EF4-FFF2-40B4-BE49-F238E27FC236}">
                <a16:creationId xmlns:a16="http://schemas.microsoft.com/office/drawing/2014/main" id="{D5D9EF64-1A73-129A-2DEF-713144B26648}"/>
              </a:ext>
            </a:extLst>
          </p:cNvPr>
          <p:cNvGraphicFramePr>
            <a:graphicFrameLocks/>
          </p:cNvGraphicFramePr>
          <p:nvPr>
            <p:extLst>
              <p:ext uri="{D42A27DB-BD31-4B8C-83A1-F6EECF244321}">
                <p14:modId xmlns:p14="http://schemas.microsoft.com/office/powerpoint/2010/main" val="899493349"/>
              </p:ext>
            </p:extLst>
          </p:nvPr>
        </p:nvGraphicFramePr>
        <p:xfrm>
          <a:off x="1817217" y="2250562"/>
          <a:ext cx="7812412" cy="54170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Rectangle 7" descr="Images with solid fill">
            <a:extLst>
              <a:ext uri="{FF2B5EF4-FFF2-40B4-BE49-F238E27FC236}">
                <a16:creationId xmlns:a16="http://schemas.microsoft.com/office/drawing/2014/main" id="{D4AC1824-6C2A-DCBA-D4F0-AA6360F9EDD1}"/>
              </a:ext>
            </a:extLst>
          </p:cNvPr>
          <p:cNvSpPr/>
          <p:nvPr/>
        </p:nvSpPr>
        <p:spPr>
          <a:xfrm>
            <a:off x="998386" y="3223760"/>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sp>
        <p:nvSpPr>
          <p:cNvPr id="9" name="Rectangle 8" descr="Calculator with solid fill">
            <a:extLst>
              <a:ext uri="{FF2B5EF4-FFF2-40B4-BE49-F238E27FC236}">
                <a16:creationId xmlns:a16="http://schemas.microsoft.com/office/drawing/2014/main" id="{3FA6A446-DACF-A9D3-9CBD-7A01E0FB3488}"/>
              </a:ext>
            </a:extLst>
          </p:cNvPr>
          <p:cNvSpPr/>
          <p:nvPr/>
        </p:nvSpPr>
        <p:spPr>
          <a:xfrm>
            <a:off x="998386" y="6847315"/>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sp>
        <p:nvSpPr>
          <p:cNvPr id="10" name="Rectangle 9" descr="Line arrow: Clockwise curve with solid fill">
            <a:extLst>
              <a:ext uri="{FF2B5EF4-FFF2-40B4-BE49-F238E27FC236}">
                <a16:creationId xmlns:a16="http://schemas.microsoft.com/office/drawing/2014/main" id="{DDEFF816-4F16-9C48-D580-CBE4BA75BFB6}"/>
              </a:ext>
            </a:extLst>
          </p:cNvPr>
          <p:cNvSpPr/>
          <p:nvPr/>
        </p:nvSpPr>
        <p:spPr>
          <a:xfrm rot="1224289">
            <a:off x="998386" y="5957492"/>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sp>
        <p:nvSpPr>
          <p:cNvPr id="11" name="Rectangle 10" descr="Stop with solid fill">
            <a:extLst>
              <a:ext uri="{FF2B5EF4-FFF2-40B4-BE49-F238E27FC236}">
                <a16:creationId xmlns:a16="http://schemas.microsoft.com/office/drawing/2014/main" id="{B8055351-EDA8-9465-EED9-80AF31091F7C}"/>
              </a:ext>
            </a:extLst>
          </p:cNvPr>
          <p:cNvSpPr/>
          <p:nvPr/>
        </p:nvSpPr>
        <p:spPr>
          <a:xfrm>
            <a:off x="998386" y="4093552"/>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sp>
        <p:nvSpPr>
          <p:cNvPr id="12" name="Rectangle 11" descr="Lights On with solid fill">
            <a:extLst>
              <a:ext uri="{FF2B5EF4-FFF2-40B4-BE49-F238E27FC236}">
                <a16:creationId xmlns:a16="http://schemas.microsoft.com/office/drawing/2014/main" id="{BDB30A11-3587-D7EC-87E7-953FDC2F0C4C}"/>
              </a:ext>
            </a:extLst>
          </p:cNvPr>
          <p:cNvSpPr/>
          <p:nvPr/>
        </p:nvSpPr>
        <p:spPr>
          <a:xfrm>
            <a:off x="998386" y="2372998"/>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sp>
        <p:nvSpPr>
          <p:cNvPr id="3" name="Rectangle 2" descr="Line arrow: Counter-clockwise curve with solid fill">
            <a:extLst>
              <a:ext uri="{FF2B5EF4-FFF2-40B4-BE49-F238E27FC236}">
                <a16:creationId xmlns:a16="http://schemas.microsoft.com/office/drawing/2014/main" id="{ABD96F59-582B-5C35-6C5C-72D621F1E816}"/>
              </a:ext>
            </a:extLst>
          </p:cNvPr>
          <p:cNvSpPr/>
          <p:nvPr/>
        </p:nvSpPr>
        <p:spPr>
          <a:xfrm>
            <a:off x="998386" y="5025521"/>
            <a:ext cx="646611" cy="646611"/>
          </a:xfrm>
          <a:prstGeom prst="rect">
            <a:avLst/>
          </a:prstGeom>
          <a:blipFill>
            <a:blip cstate="print">
              <a:extLst>
                <a:ext uri="{28A0092B-C50C-407E-A947-70E740481C1C}">
                  <a14:useLocalDpi xmlns:a14="http://schemas.microsoft.com/office/drawing/2010/main" val="0"/>
                </a:ext>
              </a:extLst>
            </a:blip>
            <a:stretch>
              <a:fillRect/>
            </a:stretch>
          </a:blipFill>
          <a:ln>
            <a:noFill/>
          </a:ln>
        </p:spPr>
        <p:style>
          <a:lnRef idx="2">
            <a:scrgbClr r="0" g="0" b="0"/>
          </a:lnRef>
          <a:fillRef idx="1">
            <a:scrgbClr r="0" g="0" b="0"/>
          </a:fillRef>
          <a:effectRef idx="0">
            <a:schemeClr val="accent5">
              <a:hueOff val="-5068907"/>
              <a:satOff val="-13064"/>
              <a:lumOff val="-8824"/>
              <a:alphaOff val="0"/>
            </a:schemeClr>
          </a:effectRef>
          <a:fontRef idx="minor">
            <a:schemeClr val="lt1"/>
          </a:fontRef>
        </p:style>
        <p:txBody>
          <a:bodyPr/>
          <a:lstStyle/>
          <a:p>
            <a:endParaRPr lang="en-IE" sz="1620" dirty="0"/>
          </a:p>
        </p:txBody>
      </p:sp>
      <p:pic>
        <p:nvPicPr>
          <p:cNvPr id="27" name="Picture 27">
            <a:extLst>
              <a:ext uri="{FF2B5EF4-FFF2-40B4-BE49-F238E27FC236}">
                <a16:creationId xmlns:a16="http://schemas.microsoft.com/office/drawing/2014/main" id="{2E6B642C-D3CE-B2B8-9E90-598BCEA057ED}"/>
              </a:ext>
            </a:extLst>
          </p:cNvPr>
          <p:cNvPicPr>
            <a:picLocks noChangeAspect="1"/>
          </p:cNvPicPr>
          <p:nvPr/>
        </p:nvPicPr>
        <p:blipFill>
          <a:blip r:embed="rId11"/>
          <a:stretch>
            <a:fillRect/>
          </a:stretch>
        </p:blipFill>
        <p:spPr>
          <a:xfrm>
            <a:off x="6792958" y="8187029"/>
            <a:ext cx="3741729" cy="1015833"/>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1238268157"/>
      </p:ext>
    </p:extLst>
  </p:cSld>
  <p:clrMapOvr>
    <a:masterClrMapping/>
  </p:clrMapOvr>
  <mc:AlternateContent xmlns:mc="http://schemas.openxmlformats.org/markup-compatibility/2006" xmlns:p14="http://schemas.microsoft.com/office/powerpoint/2010/main">
    <mc:Choice Requires="p14">
      <p:transition spd="slow" p14:dur="2000" advTm="61981"/>
    </mc:Choice>
    <mc:Fallback xmlns="">
      <p:transition spd="slow" advTm="61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CPD resources for science teachers’ professional development</a:t>
            </a:r>
            <a:br>
              <a:rPr lang="en-US" sz="3200" dirty="0">
                <a:solidFill>
                  <a:srgbClr val="002060"/>
                </a:solidFill>
                <a:ea typeface="+mn-ea"/>
                <a:cs typeface="+mn-cs"/>
              </a:rPr>
            </a:br>
            <a:endParaRPr lang="en-IE" sz="3200" dirty="0">
              <a:solidFill>
                <a:srgbClr val="002060"/>
              </a:solidFill>
            </a:endParaRPr>
          </a:p>
        </p:txBody>
      </p:sp>
      <p:sp>
        <p:nvSpPr>
          <p:cNvPr id="3" name="Content Placeholder 2"/>
          <p:cNvSpPr>
            <a:spLocks noGrp="1"/>
          </p:cNvSpPr>
          <p:nvPr>
            <p:ph idx="1"/>
          </p:nvPr>
        </p:nvSpPr>
        <p:spPr/>
        <p:txBody>
          <a:bodyPr/>
          <a:lstStyle/>
          <a:p>
            <a:r>
              <a:rPr lang="en-GB" sz="2800" b="1" dirty="0">
                <a:latin typeface="Times New Roman" panose="02020603050405020304" pitchFamily="18" charset="0"/>
              </a:rPr>
              <a:t>Purposes of on-line CPD resources [Teacher Professional Learning]</a:t>
            </a:r>
          </a:p>
          <a:p>
            <a:r>
              <a:rPr lang="en-GB" sz="2800" b="1" dirty="0">
                <a:latin typeface="Times New Roman" panose="02020603050405020304" pitchFamily="18" charset="0"/>
              </a:rPr>
              <a:t>Flexible teacher-led CPD in relation to teaching science to young people</a:t>
            </a:r>
          </a:p>
          <a:p>
            <a:r>
              <a:rPr lang="en-GB" sz="2800" b="1" dirty="0">
                <a:latin typeface="Times New Roman" panose="02020603050405020304" pitchFamily="18" charset="0"/>
              </a:rPr>
              <a:t>Connection to self (being and becoming) and the world (Brady, 2022)</a:t>
            </a:r>
          </a:p>
          <a:p>
            <a:r>
              <a:rPr lang="en-GB" sz="2800" b="1" dirty="0">
                <a:latin typeface="Times New Roman" panose="02020603050405020304" pitchFamily="18" charset="0"/>
              </a:rPr>
              <a:t>Teacher learning: space for transformative possibility [Mooney Simmie 2021; Mooney Simmie et al. 2019]</a:t>
            </a:r>
          </a:p>
          <a:p>
            <a:pPr marL="0" indent="0">
              <a:buNone/>
            </a:pPr>
            <a:r>
              <a:rPr lang="en-GB" sz="2800" b="1" dirty="0">
                <a:latin typeface="Times New Roman" panose="02020603050405020304" pitchFamily="18" charset="0"/>
              </a:rPr>
              <a:t> </a:t>
            </a: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pPr marL="0" indent="0">
              <a:buNone/>
            </a:pPr>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graphicFrame>
        <p:nvGraphicFramePr>
          <p:cNvPr id="5" name="Diagram 4">
            <a:extLst>
              <a:ext uri="{FF2B5EF4-FFF2-40B4-BE49-F238E27FC236}">
                <a16:creationId xmlns:a16="http://schemas.microsoft.com/office/drawing/2014/main" id="{C58AD63E-B9B5-AB41-ECEB-D36829C47A42}"/>
              </a:ext>
            </a:extLst>
          </p:cNvPr>
          <p:cNvGraphicFramePr/>
          <p:nvPr>
            <p:extLst>
              <p:ext uri="{D42A27DB-BD31-4B8C-83A1-F6EECF244321}">
                <p14:modId xmlns:p14="http://schemas.microsoft.com/office/powerpoint/2010/main" val="3165258776"/>
              </p:ext>
            </p:extLst>
          </p:nvPr>
        </p:nvGraphicFramePr>
        <p:xfrm>
          <a:off x="2709598" y="3872753"/>
          <a:ext cx="8814531" cy="48192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10"/>
          <a:stretch>
            <a:fillRect/>
          </a:stretch>
        </p:blipFill>
        <p:spPr>
          <a:xfrm>
            <a:off x="6015036" y="8940344"/>
            <a:ext cx="4930468" cy="1218069"/>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3135104754"/>
      </p:ext>
    </p:extLst>
  </p:cSld>
  <p:clrMapOvr>
    <a:masterClrMapping/>
  </p:clrMapOvr>
  <mc:AlternateContent xmlns:mc="http://schemas.openxmlformats.org/markup-compatibility/2006" xmlns:p14="http://schemas.microsoft.com/office/powerpoint/2010/main">
    <mc:Choice Requires="p14">
      <p:transition spd="slow" p14:dur="2000" advTm="113297"/>
    </mc:Choice>
    <mc:Fallback xmlns="">
      <p:transition spd="slow" advTm="113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25167"/>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Active Pedagogies: teaching chemistry to young people</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endParaRPr lang="en-GB" sz="2800" b="1" dirty="0">
              <a:latin typeface="Times New Roman" panose="02020603050405020304" pitchFamily="18" charset="0"/>
            </a:endParaRPr>
          </a:p>
          <a:p>
            <a:r>
              <a:rPr lang="en-GB" sz="2800" b="1" dirty="0">
                <a:latin typeface="Times New Roman" panose="02020603050405020304" pitchFamily="18" charset="0"/>
              </a:rPr>
              <a:t>Upskilling in chemistry content knowledge and skills [learning outcomes]</a:t>
            </a:r>
          </a:p>
          <a:p>
            <a:r>
              <a:rPr lang="en-GB" sz="2800" b="1" dirty="0">
                <a:latin typeface="Times New Roman" panose="02020603050405020304" pitchFamily="18" charset="0"/>
              </a:rPr>
              <a:t>Good overview of chemistry: interplay of 118 elements, reactions &amp; prediction</a:t>
            </a:r>
          </a:p>
          <a:p>
            <a:r>
              <a:rPr lang="en-GB" sz="2800" b="1" dirty="0">
                <a:latin typeface="Times New Roman" panose="02020603050405020304" pitchFamily="18" charset="0"/>
              </a:rPr>
              <a:t>Knowledge &amp; Identity Negotiation (Lingard, 2007): productive pedagogy</a:t>
            </a:r>
          </a:p>
          <a:p>
            <a:r>
              <a:rPr lang="en-GB" sz="2800" b="1" dirty="0">
                <a:latin typeface="Times New Roman" panose="02020603050405020304" pitchFamily="18" charset="0"/>
              </a:rPr>
              <a:t>Recognition of all and of ‘difference’ [intersectionality]</a:t>
            </a: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graphicFrame>
        <p:nvGraphicFramePr>
          <p:cNvPr id="5" name="Diagram 4">
            <a:extLst>
              <a:ext uri="{FF2B5EF4-FFF2-40B4-BE49-F238E27FC236}">
                <a16:creationId xmlns:a16="http://schemas.microsoft.com/office/drawing/2014/main" id="{3CFBBCE3-7547-1A20-144F-22B162D31487}"/>
              </a:ext>
            </a:extLst>
          </p:cNvPr>
          <p:cNvGraphicFramePr/>
          <p:nvPr>
            <p:extLst>
              <p:ext uri="{D42A27DB-BD31-4B8C-83A1-F6EECF244321}">
                <p14:modId xmlns:p14="http://schemas.microsoft.com/office/powerpoint/2010/main" val="2619233946"/>
              </p:ext>
            </p:extLst>
          </p:nvPr>
        </p:nvGraphicFramePr>
        <p:xfrm>
          <a:off x="2709598" y="5177118"/>
          <a:ext cx="9500331" cy="35148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10"/>
          <a:stretch>
            <a:fillRect/>
          </a:stretch>
        </p:blipFill>
        <p:spPr>
          <a:xfrm>
            <a:off x="6792958" y="8953791"/>
            <a:ext cx="4712105" cy="1204622"/>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2089793882"/>
      </p:ext>
    </p:extLst>
  </p:cSld>
  <p:clrMapOvr>
    <a:masterClrMapping/>
  </p:clrMapOvr>
  <mc:AlternateContent xmlns:mc="http://schemas.openxmlformats.org/markup-compatibility/2006" xmlns:p14="http://schemas.microsoft.com/office/powerpoint/2010/main">
    <mc:Choice Requires="p14">
      <p:transition spd="slow" p14:dur="2000" advTm="97325"/>
    </mc:Choice>
    <mc:Fallback xmlns="">
      <p:transition spd="slow" advTm="97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671"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Lessons from the History of Education</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pPr marL="0" indent="0">
              <a:buNone/>
            </a:pPr>
            <a:endParaRPr lang="en-GB" sz="2800" b="1" dirty="0">
              <a:latin typeface="Times New Roman" panose="02020603050405020304" pitchFamily="18" charset="0"/>
            </a:endParaRPr>
          </a:p>
          <a:p>
            <a:r>
              <a:rPr lang="en-GB" sz="2400" b="1" dirty="0">
                <a:latin typeface="Times New Roman" panose="02020603050405020304" pitchFamily="18" charset="0"/>
              </a:rPr>
              <a:t>Intersection issues: Science Education of Women and Girls &amp; Trans &amp; People of Colour</a:t>
            </a:r>
          </a:p>
          <a:p>
            <a:r>
              <a:rPr lang="en-GB" sz="2400" b="1" dirty="0">
                <a:latin typeface="Times New Roman" panose="02020603050405020304" pitchFamily="18" charset="0"/>
              </a:rPr>
              <a:t>Reliance on Thought Experiments [science philosophers; physicists] </a:t>
            </a:r>
          </a:p>
          <a:p>
            <a:r>
              <a:rPr lang="en-GB" sz="2400" b="1" dirty="0">
                <a:latin typeface="Times New Roman" panose="02020603050405020304" pitchFamily="18" charset="0"/>
              </a:rPr>
              <a:t>History of Chemistry [in-context] e.g. ATOM {400BC to 2017AD}</a:t>
            </a: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5"/>
          <a:stretch>
            <a:fillRect/>
          </a:stretch>
        </p:blipFill>
        <p:spPr>
          <a:xfrm>
            <a:off x="11922231" y="8412480"/>
            <a:ext cx="4330824" cy="1745933"/>
          </a:xfrm>
          <a:prstGeom prst="rect">
            <a:avLst/>
          </a:prstGeom>
        </p:spPr>
      </p:pic>
      <p:graphicFrame>
        <p:nvGraphicFramePr>
          <p:cNvPr id="8" name="Table 8">
            <a:extLst>
              <a:ext uri="{FF2B5EF4-FFF2-40B4-BE49-F238E27FC236}">
                <a16:creationId xmlns:a16="http://schemas.microsoft.com/office/drawing/2014/main" id="{3465F1CC-3978-040A-5464-D23892403F51}"/>
              </a:ext>
            </a:extLst>
          </p:cNvPr>
          <p:cNvGraphicFramePr>
            <a:graphicFrameLocks noGrp="1"/>
          </p:cNvGraphicFramePr>
          <p:nvPr>
            <p:extLst>
              <p:ext uri="{D42A27DB-BD31-4B8C-83A1-F6EECF244321}">
                <p14:modId xmlns:p14="http://schemas.microsoft.com/office/powerpoint/2010/main" val="212480145"/>
              </p:ext>
            </p:extLst>
          </p:nvPr>
        </p:nvGraphicFramePr>
        <p:xfrm>
          <a:off x="2709598" y="4598894"/>
          <a:ext cx="10838392" cy="4250256"/>
        </p:xfrm>
        <a:graphic>
          <a:graphicData uri="http://schemas.openxmlformats.org/drawingml/2006/table">
            <a:tbl>
              <a:tblPr firstRow="1" bandRow="1">
                <a:tableStyleId>{5C22544A-7EE6-4342-B048-85BDC9FD1C3A}</a:tableStyleId>
              </a:tblPr>
              <a:tblGrid>
                <a:gridCol w="1257284">
                  <a:extLst>
                    <a:ext uri="{9D8B030D-6E8A-4147-A177-3AD203B41FA5}">
                      <a16:colId xmlns:a16="http://schemas.microsoft.com/office/drawing/2014/main" val="3453585561"/>
                    </a:ext>
                  </a:extLst>
                </a:gridCol>
                <a:gridCol w="3751730">
                  <a:extLst>
                    <a:ext uri="{9D8B030D-6E8A-4147-A177-3AD203B41FA5}">
                      <a16:colId xmlns:a16="http://schemas.microsoft.com/office/drawing/2014/main" val="2101853600"/>
                    </a:ext>
                  </a:extLst>
                </a:gridCol>
                <a:gridCol w="2474259">
                  <a:extLst>
                    <a:ext uri="{9D8B030D-6E8A-4147-A177-3AD203B41FA5}">
                      <a16:colId xmlns:a16="http://schemas.microsoft.com/office/drawing/2014/main" val="4029942909"/>
                    </a:ext>
                  </a:extLst>
                </a:gridCol>
                <a:gridCol w="3355119">
                  <a:extLst>
                    <a:ext uri="{9D8B030D-6E8A-4147-A177-3AD203B41FA5}">
                      <a16:colId xmlns:a16="http://schemas.microsoft.com/office/drawing/2014/main" val="195234517"/>
                    </a:ext>
                  </a:extLst>
                </a:gridCol>
              </a:tblGrid>
              <a:tr h="795864">
                <a:tc>
                  <a:txBody>
                    <a:bodyPr/>
                    <a:lstStyle/>
                    <a:p>
                      <a:r>
                        <a:rPr lang="en-IE" sz="1800" dirty="0"/>
                        <a:t>1571</a:t>
                      </a:r>
                    </a:p>
                  </a:txBody>
                  <a:tcPr/>
                </a:tc>
                <a:tc>
                  <a:txBody>
                    <a:bodyPr/>
                    <a:lstStyle/>
                    <a:p>
                      <a:r>
                        <a:rPr lang="en-IE" sz="1800" dirty="0"/>
                        <a:t>Swedish Church Ordinance</a:t>
                      </a:r>
                    </a:p>
                  </a:txBody>
                  <a:tcPr/>
                </a:tc>
                <a:tc>
                  <a:txBody>
                    <a:bodyPr/>
                    <a:lstStyle/>
                    <a:p>
                      <a:r>
                        <a:rPr lang="en-IE" sz="1800" dirty="0"/>
                        <a:t>Schooling for all</a:t>
                      </a:r>
                    </a:p>
                  </a:txBody>
                  <a:tcPr/>
                </a:tc>
                <a:tc>
                  <a:txBody>
                    <a:bodyPr/>
                    <a:lstStyle/>
                    <a:p>
                      <a:r>
                        <a:rPr lang="en-IE" sz="1800" dirty="0"/>
                        <a:t>Starting to include</a:t>
                      </a:r>
                    </a:p>
                  </a:txBody>
                  <a:tcPr/>
                </a:tc>
                <a:extLst>
                  <a:ext uri="{0D108BD9-81ED-4DB2-BD59-A6C34878D82A}">
                    <a16:rowId xmlns:a16="http://schemas.microsoft.com/office/drawing/2014/main" val="2889016776"/>
                  </a:ext>
                </a:extLst>
              </a:tr>
              <a:tr h="795864">
                <a:tc>
                  <a:txBody>
                    <a:bodyPr/>
                    <a:lstStyle/>
                    <a:p>
                      <a:r>
                        <a:rPr lang="en-IE" sz="1600" b="1" dirty="0"/>
                        <a:t>1889</a:t>
                      </a:r>
                    </a:p>
                    <a:p>
                      <a:r>
                        <a:rPr lang="en-IE" sz="1600" b="1" dirty="0"/>
                        <a:t>1939</a:t>
                      </a:r>
                    </a:p>
                  </a:txBody>
                  <a:tcPr/>
                </a:tc>
                <a:tc>
                  <a:txBody>
                    <a:bodyPr/>
                    <a:lstStyle/>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First Woman Professor</a:t>
                      </a:r>
                    </a:p>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First Woman Professor</a:t>
                      </a:r>
                    </a:p>
                  </a:txBody>
                  <a:tcPr/>
                </a:tc>
                <a:tc>
                  <a:txBody>
                    <a:bodyPr/>
                    <a:lstStyle/>
                    <a:p>
                      <a:r>
                        <a:rPr lang="en-IE" sz="1600" b="1" dirty="0"/>
                        <a:t>Sweden</a:t>
                      </a:r>
                    </a:p>
                    <a:p>
                      <a:r>
                        <a:rPr lang="en-IE" sz="1600" b="1" dirty="0"/>
                        <a:t>Cambridge &amp; Oxford</a:t>
                      </a:r>
                    </a:p>
                  </a:txBody>
                  <a:tcPr/>
                </a:tc>
                <a:tc>
                  <a:txBody>
                    <a:bodyPr/>
                    <a:lstStyle/>
                    <a:p>
                      <a:r>
                        <a:rPr lang="en-IE" sz="1600" b="1" dirty="0"/>
                        <a:t>higher education</a:t>
                      </a:r>
                    </a:p>
                  </a:txBody>
                  <a:tcPr/>
                </a:tc>
                <a:extLst>
                  <a:ext uri="{0D108BD9-81ED-4DB2-BD59-A6C34878D82A}">
                    <a16:rowId xmlns:a16="http://schemas.microsoft.com/office/drawing/2014/main" val="3661203512"/>
                  </a:ext>
                </a:extLst>
              </a:tr>
              <a:tr h="795864">
                <a:tc>
                  <a:txBody>
                    <a:bodyPr/>
                    <a:lstStyle/>
                    <a:p>
                      <a:r>
                        <a:rPr lang="en-IE" sz="1600" b="1" dirty="0"/>
                        <a:t>1970s</a:t>
                      </a:r>
                    </a:p>
                  </a:txBody>
                  <a:tcPr/>
                </a:tc>
                <a:tc>
                  <a:txBody>
                    <a:bodyPr/>
                    <a:lstStyle/>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Sex Discrimination Legislation</a:t>
                      </a:r>
                    </a:p>
                    <a:p>
                      <a:endParaRPr lang="en-IE" sz="1600" b="1" dirty="0"/>
                    </a:p>
                  </a:txBody>
                  <a:tcPr/>
                </a:tc>
                <a:tc>
                  <a:txBody>
                    <a:bodyPr/>
                    <a:lstStyle/>
                    <a:p>
                      <a:r>
                        <a:rPr lang="en-IE" sz="1600" b="1" dirty="0"/>
                        <a:t>starting</a:t>
                      </a:r>
                    </a:p>
                  </a:txBody>
                  <a:tcPr/>
                </a:tc>
                <a:tc>
                  <a:txBody>
                    <a:bodyPr/>
                    <a:lstStyle/>
                    <a:p>
                      <a:r>
                        <a:rPr lang="en-IE" sz="1600" b="1" dirty="0"/>
                        <a:t>In Ireland, Europe, </a:t>
                      </a:r>
                    </a:p>
                    <a:p>
                      <a:r>
                        <a:rPr lang="en-IE" sz="1600" b="1" dirty="0"/>
                        <a:t>US elsewhere</a:t>
                      </a:r>
                    </a:p>
                  </a:txBody>
                  <a:tcPr/>
                </a:tc>
                <a:extLst>
                  <a:ext uri="{0D108BD9-81ED-4DB2-BD59-A6C34878D82A}">
                    <a16:rowId xmlns:a16="http://schemas.microsoft.com/office/drawing/2014/main" val="3248562260"/>
                  </a:ext>
                </a:extLst>
              </a:tr>
              <a:tr h="795864">
                <a:tc>
                  <a:txBody>
                    <a:bodyPr/>
                    <a:lstStyle/>
                    <a:p>
                      <a:r>
                        <a:rPr lang="en-IE" sz="1600" b="1" dirty="0"/>
                        <a:t>1732</a:t>
                      </a:r>
                    </a:p>
                    <a:p>
                      <a:r>
                        <a:rPr lang="en-IE" sz="1600" b="1" dirty="0"/>
                        <a:t>1874</a:t>
                      </a:r>
                    </a:p>
                    <a:p>
                      <a:r>
                        <a:rPr lang="en-IE" sz="1600" b="1" dirty="0"/>
                        <a:t>1965</a:t>
                      </a:r>
                    </a:p>
                    <a:p>
                      <a:endParaRPr lang="en-IE" sz="1600" b="1" dirty="0"/>
                    </a:p>
                  </a:txBody>
                  <a:tcPr/>
                </a:tc>
                <a:tc>
                  <a:txBody>
                    <a:bodyPr/>
                    <a:lstStyle/>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First (Italian)     Woman Graduate</a:t>
                      </a:r>
                    </a:p>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First (Russian)   Woman Graduate</a:t>
                      </a:r>
                    </a:p>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First (US)            Woman Graduate</a:t>
                      </a:r>
                    </a:p>
                    <a:p>
                      <a:endParaRPr lang="en-IE" sz="1600" b="1" dirty="0"/>
                    </a:p>
                  </a:txBody>
                  <a:tcPr/>
                </a:tc>
                <a:tc>
                  <a:txBody>
                    <a:bodyPr/>
                    <a:lstStyle/>
                    <a:p>
                      <a:r>
                        <a:rPr lang="en-IE" sz="1600" b="1" dirty="0"/>
                        <a:t>PhD</a:t>
                      </a:r>
                    </a:p>
                    <a:p>
                      <a:r>
                        <a:rPr lang="en-IE" sz="1600" b="1" dirty="0"/>
                        <a:t>PhD</a:t>
                      </a:r>
                    </a:p>
                    <a:p>
                      <a:r>
                        <a:rPr lang="en-IE" sz="1600" b="1" dirty="0"/>
                        <a:t>PhD</a:t>
                      </a:r>
                    </a:p>
                  </a:txBody>
                  <a:tcPr/>
                </a:tc>
                <a:tc>
                  <a:txBody>
                    <a:bodyPr/>
                    <a:lstStyle/>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Science</a:t>
                      </a:r>
                    </a:p>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Mathematics</a:t>
                      </a:r>
                    </a:p>
                    <a:p>
                      <a:pPr marL="0" marR="0" lvl="0" indent="0" algn="l" defTabSz="677250" rtl="0" eaLnBrk="1" fontAlgn="auto" latinLnBrk="0" hangingPunct="1">
                        <a:lnSpc>
                          <a:spcPct val="100000"/>
                        </a:lnSpc>
                        <a:spcBef>
                          <a:spcPts val="0"/>
                        </a:spcBef>
                        <a:spcAft>
                          <a:spcPts val="0"/>
                        </a:spcAft>
                        <a:buClrTx/>
                        <a:buSzTx/>
                        <a:buFontTx/>
                        <a:buNone/>
                        <a:tabLst/>
                        <a:defRPr/>
                      </a:pPr>
                      <a:r>
                        <a:rPr lang="en-IE" sz="1600" b="1" dirty="0"/>
                        <a:t>Computer Science</a:t>
                      </a:r>
                    </a:p>
                    <a:p>
                      <a:endParaRPr lang="en-IE" sz="1600" b="1" dirty="0"/>
                    </a:p>
                  </a:txBody>
                  <a:tcPr/>
                </a:tc>
                <a:extLst>
                  <a:ext uri="{0D108BD9-81ED-4DB2-BD59-A6C34878D82A}">
                    <a16:rowId xmlns:a16="http://schemas.microsoft.com/office/drawing/2014/main" val="3432672652"/>
                  </a:ext>
                </a:extLst>
              </a:tr>
              <a:tr h="795864">
                <a:tc>
                  <a:txBody>
                    <a:bodyPr/>
                    <a:lstStyle/>
                    <a:p>
                      <a:r>
                        <a:rPr lang="en-IE" sz="1600" b="1" dirty="0"/>
                        <a:t>1983</a:t>
                      </a:r>
                    </a:p>
                  </a:txBody>
                  <a:tcPr/>
                </a:tc>
                <a:tc>
                  <a:txBody>
                    <a:bodyPr/>
                    <a:lstStyle/>
                    <a:p>
                      <a:r>
                        <a:rPr lang="en-IE" sz="1600" b="1" dirty="0"/>
                        <a:t>Black Woman Graduate</a:t>
                      </a:r>
                    </a:p>
                  </a:txBody>
                  <a:tcPr/>
                </a:tc>
                <a:tc>
                  <a:txBody>
                    <a:bodyPr/>
                    <a:lstStyle/>
                    <a:p>
                      <a:r>
                        <a:rPr lang="en-IE" sz="1600" b="1" dirty="0"/>
                        <a:t>PhD</a:t>
                      </a:r>
                    </a:p>
                  </a:txBody>
                  <a:tcPr/>
                </a:tc>
                <a:tc>
                  <a:txBody>
                    <a:bodyPr/>
                    <a:lstStyle/>
                    <a:p>
                      <a:r>
                        <a:rPr lang="en-IE" sz="1600" b="1" dirty="0"/>
                        <a:t>Mechanical Engineering</a:t>
                      </a:r>
                    </a:p>
                  </a:txBody>
                  <a:tcPr/>
                </a:tc>
                <a:extLst>
                  <a:ext uri="{0D108BD9-81ED-4DB2-BD59-A6C34878D82A}">
                    <a16:rowId xmlns:a16="http://schemas.microsoft.com/office/drawing/2014/main" val="149677227"/>
                  </a:ext>
                </a:extLst>
              </a:tr>
            </a:tbl>
          </a:graphicData>
        </a:graphic>
      </p:graphicFrame>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6"/>
          <a:stretch>
            <a:fillRect/>
          </a:stretch>
        </p:blipFill>
        <p:spPr>
          <a:xfrm>
            <a:off x="6250675" y="8940344"/>
            <a:ext cx="4967785" cy="1218069"/>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3697301921"/>
      </p:ext>
    </p:extLst>
  </p:cSld>
  <p:clrMapOvr>
    <a:masterClrMapping/>
  </p:clrMapOvr>
  <mc:AlternateContent xmlns:mc="http://schemas.openxmlformats.org/markup-compatibility/2006" xmlns:p14="http://schemas.microsoft.com/office/powerpoint/2010/main">
    <mc:Choice Requires="p14">
      <p:transition spd="slow" p14:dur="2000" advTm="84428"/>
    </mc:Choice>
    <mc:Fallback xmlns="">
      <p:transition spd="slow" advTm="84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Science Literacy Across the Curriculum: </a:t>
            </a:r>
            <a:r>
              <a:rPr lang="en-US" sz="3200">
                <a:solidFill>
                  <a:srgbClr val="002060"/>
                </a:solidFill>
                <a:ea typeface="+mn-ea"/>
                <a:cs typeface="+mn-cs"/>
              </a:rPr>
              <a:t>e.g. Intellectual </a:t>
            </a:r>
            <a:r>
              <a:rPr lang="en-US" sz="3200" dirty="0">
                <a:solidFill>
                  <a:srgbClr val="002060"/>
                </a:solidFill>
                <a:ea typeface="+mn-ea"/>
                <a:cs typeface="+mn-cs"/>
              </a:rPr>
              <a:t>Challenge</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r>
              <a:rPr lang="en-GB" sz="2800" b="1" dirty="0">
                <a:solidFill>
                  <a:srgbClr val="002060"/>
                </a:solidFill>
                <a:latin typeface="Times New Roman" panose="02020603050405020304" pitchFamily="18" charset="0"/>
              </a:rPr>
              <a:t>Teaching Chemistry to Young People for Deep Learning and Deep Democracy </a:t>
            </a:r>
          </a:p>
          <a:p>
            <a:r>
              <a:rPr lang="en-IE" sz="2800" b="1" dirty="0" err="1">
                <a:solidFill>
                  <a:srgbClr val="002060"/>
                </a:solidFill>
                <a:latin typeface="Calibri" panose="020F0502020204030204" pitchFamily="34" charset="0"/>
                <a:ea typeface="+mn-ea"/>
                <a:cs typeface="Calibri" panose="020F0502020204030204" pitchFamily="34" charset="0"/>
              </a:rPr>
              <a:t>Sjöström</a:t>
            </a:r>
            <a:r>
              <a:rPr lang="en-IE" sz="2800" b="1" dirty="0">
                <a:solidFill>
                  <a:srgbClr val="002060"/>
                </a:solidFill>
                <a:latin typeface="Calibri" panose="020F0502020204030204" pitchFamily="34" charset="0"/>
                <a:ea typeface="+mn-ea"/>
                <a:cs typeface="Calibri" panose="020F0502020204030204" pitchFamily="34" charset="0"/>
              </a:rPr>
              <a:t> and </a:t>
            </a:r>
            <a:r>
              <a:rPr lang="en-IE" sz="2800" b="1" dirty="0" err="1">
                <a:solidFill>
                  <a:srgbClr val="002060"/>
                </a:solidFill>
                <a:latin typeface="Calibri" panose="020F0502020204030204" pitchFamily="34" charset="0"/>
                <a:ea typeface="+mn-ea"/>
                <a:cs typeface="Calibri" panose="020F0502020204030204" pitchFamily="34" charset="0"/>
              </a:rPr>
              <a:t>Eilks</a:t>
            </a:r>
            <a:r>
              <a:rPr lang="en-IE" sz="2800" b="1" dirty="0">
                <a:solidFill>
                  <a:srgbClr val="002060"/>
                </a:solidFill>
                <a:latin typeface="Calibri" panose="020F0502020204030204" pitchFamily="34" charset="0"/>
                <a:ea typeface="+mn-ea"/>
                <a:cs typeface="Calibri" panose="020F0502020204030204" pitchFamily="34" charset="0"/>
              </a:rPr>
              <a:t> (2021, p.82) adapted from Roberts (2007)</a:t>
            </a:r>
            <a:endParaRPr lang="en-GB" sz="2800" b="1" dirty="0">
              <a:solidFill>
                <a:srgbClr val="002060"/>
              </a:solidFill>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graphicFrame>
        <p:nvGraphicFramePr>
          <p:cNvPr id="5" name="Diagram 4">
            <a:extLst>
              <a:ext uri="{FF2B5EF4-FFF2-40B4-BE49-F238E27FC236}">
                <a16:creationId xmlns:a16="http://schemas.microsoft.com/office/drawing/2014/main" id="{55E74930-FE44-1840-4A46-7CDBEDF3D3C9}"/>
              </a:ext>
            </a:extLst>
          </p:cNvPr>
          <p:cNvGraphicFramePr/>
          <p:nvPr>
            <p:extLst>
              <p:ext uri="{D42A27DB-BD31-4B8C-83A1-F6EECF244321}">
                <p14:modId xmlns:p14="http://schemas.microsoft.com/office/powerpoint/2010/main" val="644951625"/>
              </p:ext>
            </p:extLst>
          </p:nvPr>
        </p:nvGraphicFramePr>
        <p:xfrm>
          <a:off x="2783540" y="3792071"/>
          <a:ext cx="7879977" cy="43633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10"/>
          <a:stretch>
            <a:fillRect/>
          </a:stretch>
        </p:blipFill>
        <p:spPr>
          <a:xfrm>
            <a:off x="7038618" y="9025361"/>
            <a:ext cx="4384558" cy="1133052"/>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2788941289"/>
      </p:ext>
    </p:extLst>
  </p:cSld>
  <p:clrMapOvr>
    <a:masterClrMapping/>
  </p:clrMapOvr>
  <mc:AlternateContent xmlns:mc="http://schemas.openxmlformats.org/markup-compatibility/2006" xmlns:p14="http://schemas.microsoft.com/office/powerpoint/2010/main">
    <mc:Choice Requires="p14">
      <p:transition spd="slow" p14:dur="2000" advTm="156145"/>
    </mc:Choice>
    <mc:Fallback xmlns="">
      <p:transition spd="slow" advTm="156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low confidence">
            <a:extLst>
              <a:ext uri="{FF2B5EF4-FFF2-40B4-BE49-F238E27FC236}">
                <a16:creationId xmlns:a16="http://schemas.microsoft.com/office/drawing/2014/main" id="{68E349E9-0279-E9D6-1E13-EF06D6FA4E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6760"/>
            <a:ext cx="16257588" cy="9144893"/>
          </a:xfrm>
          <a:prstGeom prst="rect">
            <a:avLst/>
          </a:prstGeom>
        </p:spPr>
      </p:pic>
      <p:sp>
        <p:nvSpPr>
          <p:cNvPr id="2" name="Title 1"/>
          <p:cNvSpPr>
            <a:spLocks noGrp="1"/>
          </p:cNvSpPr>
          <p:nvPr>
            <p:ph type="title"/>
          </p:nvPr>
        </p:nvSpPr>
        <p:spPr>
          <a:xfrm>
            <a:off x="1117710" y="472613"/>
            <a:ext cx="14022169" cy="1767590"/>
          </a:xfrm>
        </p:spPr>
        <p:txBody>
          <a:bodyPr/>
          <a:lstStyle/>
          <a:p>
            <a:br>
              <a:rPr lang="en-IE" dirty="0"/>
            </a:br>
            <a:r>
              <a:rPr lang="en-IE" dirty="0"/>
              <a:t>An Overview of Chemistry</a:t>
            </a:r>
            <a:endParaRPr lang="en-IE" b="1" dirty="0"/>
          </a:p>
        </p:txBody>
      </p:sp>
      <p:sp>
        <p:nvSpPr>
          <p:cNvPr id="3" name="Content Placeholder 2"/>
          <p:cNvSpPr>
            <a:spLocks noGrp="1"/>
          </p:cNvSpPr>
          <p:nvPr>
            <p:ph idx="1"/>
          </p:nvPr>
        </p:nvSpPr>
        <p:spPr/>
        <p:txBody>
          <a:bodyPr vert="horz" wrap="square" lIns="121932" tIns="60966" rIns="121932" bIns="60966" numCol="1" rtlCol="0" anchor="t" anchorCtr="0" compatLnSpc="1">
            <a:prstTxWarp prst="textNoShape">
              <a:avLst/>
            </a:prstTxWarp>
            <a:normAutofit/>
          </a:bodyPr>
          <a:lstStyle/>
          <a:p>
            <a:pPr marL="0" indent="0" algn="ctr">
              <a:buNone/>
            </a:pPr>
            <a:endParaRPr lang="en-IE" sz="4321" b="1" dirty="0"/>
          </a:p>
          <a:p>
            <a:pPr marL="0" indent="0">
              <a:buNone/>
            </a:pPr>
            <a:r>
              <a:rPr lang="en-GB" sz="3600" b="1" dirty="0">
                <a:latin typeface="Times New Roman" panose="02020603050405020304" pitchFamily="18" charset="0"/>
              </a:rPr>
              <a:t>The formulation of the Periodic Table</a:t>
            </a:r>
            <a:r>
              <a:rPr lang="en-GB" sz="3600" dirty="0">
                <a:latin typeface="Times New Roman" panose="02020603050405020304" pitchFamily="18" charset="0"/>
              </a:rPr>
              <a:t>, a matrix of columns called Groups and rows called Periods that help chemists predict, and explain how the 118 elements in the Table with react with one another and under what specific conditions</a:t>
            </a:r>
          </a:p>
          <a:p>
            <a:pPr marL="0" indent="0">
              <a:buNone/>
            </a:pPr>
            <a:endParaRPr lang="en-GB" sz="3600" dirty="0">
              <a:latin typeface="Times New Roman" panose="02020603050405020304" pitchFamily="18" charset="0"/>
            </a:endParaRPr>
          </a:p>
          <a:p>
            <a:pPr marL="0" indent="0">
              <a:buNone/>
            </a:pPr>
            <a:r>
              <a:rPr lang="en-GB" sz="3200" i="1" dirty="0">
                <a:latin typeface="Times New Roman" panose="02020603050405020304" pitchFamily="18" charset="0"/>
              </a:rPr>
              <a:t>U-tube short videos; downloadable &amp; interactive Periodic Tables</a:t>
            </a:r>
          </a:p>
          <a:p>
            <a:pPr marL="0" indent="0">
              <a:buNone/>
            </a:pPr>
            <a:endParaRPr lang="en-GB" sz="3600" dirty="0">
              <a:latin typeface="Times New Roman" panose="02020603050405020304" pitchFamily="18" charset="0"/>
            </a:endParaRPr>
          </a:p>
          <a:p>
            <a:r>
              <a:rPr lang="en-GB" sz="3600" dirty="0">
                <a:latin typeface="Times New Roman" panose="02020603050405020304" pitchFamily="18" charset="0"/>
                <a:hlinkClick r:id="rId6"/>
              </a:rPr>
              <a:t>https://pubchem.ncbi.nlm.nih.gov/periodic-table/</a:t>
            </a:r>
            <a:endParaRPr lang="en-GB" sz="3600" dirty="0">
              <a:latin typeface="Times New Roman" panose="02020603050405020304" pitchFamily="18" charset="0"/>
            </a:endParaRPr>
          </a:p>
          <a:p>
            <a:endParaRPr lang="en-GB" sz="3600" dirty="0">
              <a:latin typeface="Times New Roman" panose="02020603050405020304" pitchFamily="18" charset="0"/>
            </a:endParaRPr>
          </a:p>
          <a:p>
            <a:endParaRPr lang="en-IE" sz="3600" b="1" dirty="0"/>
          </a:p>
        </p:txBody>
      </p:sp>
      <p:pic>
        <p:nvPicPr>
          <p:cNvPr id="5" name="Picture 4">
            <a:extLst>
              <a:ext uri="{FF2B5EF4-FFF2-40B4-BE49-F238E27FC236}">
                <a16:creationId xmlns:a16="http://schemas.microsoft.com/office/drawing/2014/main" id="{E8630770-8F47-41F4-A7C8-A1769ECF82FF}"/>
              </a:ext>
            </a:extLst>
          </p:cNvPr>
          <p:cNvPicPr>
            <a:picLocks noChangeAspect="1"/>
          </p:cNvPicPr>
          <p:nvPr/>
        </p:nvPicPr>
        <p:blipFill>
          <a:blip r:embed="rId7"/>
          <a:stretch>
            <a:fillRect/>
          </a:stretch>
        </p:blipFill>
        <p:spPr>
          <a:xfrm>
            <a:off x="13220446" y="8145507"/>
            <a:ext cx="3036006" cy="1509858"/>
          </a:xfrm>
          <a:prstGeom prst="rect">
            <a:avLst/>
          </a:prstGeom>
        </p:spPr>
      </p:pic>
      <p:pic>
        <p:nvPicPr>
          <p:cNvPr id="4" name="Picture 6" descr="A picture containing graphical user interface&#10;&#10;Description automatically generated">
            <a:extLst>
              <a:ext uri="{FF2B5EF4-FFF2-40B4-BE49-F238E27FC236}">
                <a16:creationId xmlns:a16="http://schemas.microsoft.com/office/drawing/2014/main" id="{E774C029-84EB-7493-39A3-B1DDA8E3E04B}"/>
              </a:ext>
            </a:extLst>
          </p:cNvPr>
          <p:cNvPicPr>
            <a:picLocks noChangeAspect="1"/>
          </p:cNvPicPr>
          <p:nvPr/>
        </p:nvPicPr>
        <p:blipFill rotWithShape="1">
          <a:blip r:embed="rId8"/>
          <a:srcRect t="34737" r="523" b="38421"/>
          <a:stretch/>
        </p:blipFill>
        <p:spPr>
          <a:xfrm>
            <a:off x="5647967" y="8339660"/>
            <a:ext cx="4961655" cy="1346141"/>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1608457868"/>
      </p:ext>
    </p:extLst>
  </p:cSld>
  <p:clrMapOvr>
    <a:masterClrMapping/>
  </p:clrMapOvr>
  <mc:AlternateContent xmlns:mc="http://schemas.openxmlformats.org/markup-compatibility/2006" xmlns:p14="http://schemas.microsoft.com/office/powerpoint/2010/main">
    <mc:Choice Requires="p14">
      <p:transition spd="slow" p14:dur="2000" advTm="154066"/>
    </mc:Choice>
    <mc:Fallback xmlns="">
      <p:transition spd="slow" advTm="154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endParaRPr lang="en-GB" sz="2800" b="1" dirty="0">
              <a:latin typeface="Times New Roman" panose="02020603050405020304" pitchFamily="18" charset="0"/>
            </a:endParaRPr>
          </a:p>
          <a:p>
            <a:r>
              <a:rPr lang="en-GB" sz="2800" b="1" dirty="0">
                <a:latin typeface="Times New Roman" panose="02020603050405020304" pitchFamily="18" charset="0"/>
              </a:rPr>
              <a:t>Connection with a variety of pedagogical approaches [engagement, motivation]</a:t>
            </a: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5" name="Picture 4">
            <a:extLst>
              <a:ext uri="{FF2B5EF4-FFF2-40B4-BE49-F238E27FC236}">
                <a16:creationId xmlns:a16="http://schemas.microsoft.com/office/drawing/2014/main" id="{6E3C89F1-7446-387F-B1DC-16761A624CE1}"/>
              </a:ext>
            </a:extLst>
          </p:cNvPr>
          <p:cNvPicPr>
            <a:picLocks noChangeAspect="1"/>
          </p:cNvPicPr>
          <p:nvPr/>
        </p:nvPicPr>
        <p:blipFill>
          <a:blip r:embed="rId5"/>
          <a:stretch>
            <a:fillRect/>
          </a:stretch>
        </p:blipFill>
        <p:spPr>
          <a:xfrm>
            <a:off x="1126931" y="2212043"/>
            <a:ext cx="14003726" cy="5761219"/>
          </a:xfrm>
          <a:prstGeom prst="rect">
            <a:avLst/>
          </a:prstGeom>
        </p:spPr>
      </p:pic>
      <p:sp>
        <p:nvSpPr>
          <p:cNvPr id="6" name="Title 5">
            <a:extLst>
              <a:ext uri="{FF2B5EF4-FFF2-40B4-BE49-F238E27FC236}">
                <a16:creationId xmlns:a16="http://schemas.microsoft.com/office/drawing/2014/main" id="{431459D1-B810-5FA6-2D1E-222268E34E8A}"/>
              </a:ext>
            </a:extLst>
          </p:cNvPr>
          <p:cNvSpPr>
            <a:spLocks noGrp="1"/>
          </p:cNvSpPr>
          <p:nvPr>
            <p:ph type="title"/>
          </p:nvPr>
        </p:nvSpPr>
        <p:spPr/>
        <p:txBody>
          <a:bodyPr/>
          <a:lstStyle/>
          <a:p>
            <a:r>
              <a:rPr lang="en-IE" dirty="0"/>
              <a:t>Discovery of the Atom</a:t>
            </a:r>
            <a:br>
              <a:rPr lang="en-IE" dirty="0"/>
            </a:br>
            <a:r>
              <a:rPr lang="en-IE" sz="2800" dirty="0"/>
              <a:t>2,400 years – from 400BC to 2017AD</a:t>
            </a:r>
            <a:br>
              <a:rPr lang="en-IE" sz="2800" dirty="0"/>
            </a:br>
            <a:r>
              <a:rPr lang="en-IE" sz="2800" dirty="0"/>
              <a:t>Thought Experiments [Democritus, 400BC]</a:t>
            </a:r>
          </a:p>
        </p:txBody>
      </p:sp>
      <p:pic>
        <p:nvPicPr>
          <p:cNvPr id="7" name="Picture 27">
            <a:extLst>
              <a:ext uri="{FF2B5EF4-FFF2-40B4-BE49-F238E27FC236}">
                <a16:creationId xmlns:a16="http://schemas.microsoft.com/office/drawing/2014/main" id="{2E6B642C-D3CE-B2B8-9E90-598BCEA057ED}"/>
              </a:ext>
            </a:extLst>
          </p:cNvPr>
          <p:cNvPicPr>
            <a:picLocks noChangeAspect="1"/>
          </p:cNvPicPr>
          <p:nvPr/>
        </p:nvPicPr>
        <p:blipFill>
          <a:blip r:embed="rId6"/>
          <a:stretch>
            <a:fillRect/>
          </a:stretch>
        </p:blipFill>
        <p:spPr>
          <a:xfrm>
            <a:off x="7052265" y="8940344"/>
            <a:ext cx="4602923" cy="1218069"/>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2703911847"/>
      </p:ext>
    </p:extLst>
  </p:cSld>
  <p:clrMapOvr>
    <a:masterClrMapping/>
  </p:clrMapOvr>
  <mc:AlternateContent xmlns:mc="http://schemas.openxmlformats.org/markup-compatibility/2006" xmlns:p14="http://schemas.microsoft.com/office/powerpoint/2010/main">
    <mc:Choice Requires="p14">
      <p:transition spd="slow" p14:dur="2000" advTm="106111"/>
    </mc:Choice>
    <mc:Fallback xmlns="">
      <p:transition spd="slow" advTm="106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DISCOVERY OF THE ATOM</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endParaRPr lang="en-GB" sz="2800" b="1" dirty="0">
              <a:latin typeface="Times New Roman" panose="02020603050405020304" pitchFamily="18" charset="0"/>
            </a:endParaRPr>
          </a:p>
          <a:p>
            <a:r>
              <a:rPr lang="en-GB" sz="2800" b="1" dirty="0">
                <a:latin typeface="Times New Roman" panose="02020603050405020304" pitchFamily="18" charset="0"/>
              </a:rPr>
              <a:t>1807 John Dalton</a:t>
            </a:r>
          </a:p>
          <a:p>
            <a:pPr marL="0" indent="0">
              <a:buNone/>
            </a:pPr>
            <a:r>
              <a:rPr lang="en-GB" sz="2800" b="1" dirty="0">
                <a:latin typeface="Times New Roman" panose="02020603050405020304" pitchFamily="18" charset="0"/>
              </a:rPr>
              <a:t>      Matter composed of indivisible </a:t>
            </a:r>
          </a:p>
          <a:p>
            <a:pPr marL="0" indent="0">
              <a:buNone/>
            </a:pPr>
            <a:r>
              <a:rPr lang="en-GB" sz="2800" b="1" dirty="0">
                <a:latin typeface="Times New Roman" panose="02020603050405020304" pitchFamily="18" charset="0"/>
              </a:rPr>
              <a:t>      building blocks (Teacher)</a:t>
            </a:r>
          </a:p>
          <a:p>
            <a:endParaRPr lang="en-GB" sz="2800" b="1" dirty="0">
              <a:latin typeface="Times New Roman" panose="02020603050405020304" pitchFamily="18" charset="0"/>
            </a:endParaRPr>
          </a:p>
          <a:p>
            <a:r>
              <a:rPr lang="en-GB" sz="2800" b="1" dirty="0">
                <a:latin typeface="Times New Roman" panose="02020603050405020304" pitchFamily="18" charset="0"/>
              </a:rPr>
              <a:t>1903 JJ Thompson</a:t>
            </a:r>
          </a:p>
          <a:p>
            <a:r>
              <a:rPr lang="en-GB" sz="2800" b="1" dirty="0">
                <a:latin typeface="Times New Roman" panose="02020603050405020304" pitchFamily="18" charset="0"/>
              </a:rPr>
              <a:t>Pudding of positive sphere with</a:t>
            </a:r>
          </a:p>
          <a:p>
            <a:pPr marL="0" indent="0">
              <a:buNone/>
            </a:pPr>
            <a:r>
              <a:rPr lang="en-GB" sz="2800" b="1" dirty="0">
                <a:latin typeface="Times New Roman" panose="02020603050405020304" pitchFamily="18" charset="0"/>
              </a:rPr>
              <a:t>      Negative electrons (plums) dispersed</a:t>
            </a:r>
          </a:p>
          <a:p>
            <a:pPr marL="0" indent="0">
              <a:buNone/>
            </a:pPr>
            <a:r>
              <a:rPr lang="en-GB" sz="2800" b="1" dirty="0">
                <a:latin typeface="Times New Roman" panose="02020603050405020304" pitchFamily="18" charset="0"/>
              </a:rPr>
              <a:t>      throughout(Physicist)</a:t>
            </a: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2050" name="Picture 2" descr="See the source image">
            <a:extLst>
              <a:ext uri="{FF2B5EF4-FFF2-40B4-BE49-F238E27FC236}">
                <a16:creationId xmlns:a16="http://schemas.microsoft.com/office/drawing/2014/main" id="{B6D2021A-DE94-7DEE-42CA-DEDBE4F5CC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6188" y="3016250"/>
            <a:ext cx="7483040" cy="41243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6"/>
          <a:stretch>
            <a:fillRect/>
          </a:stretch>
        </p:blipFill>
        <p:spPr>
          <a:xfrm>
            <a:off x="7120504" y="8940344"/>
            <a:ext cx="4521036" cy="1218069"/>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1777106213"/>
      </p:ext>
    </p:extLst>
  </p:cSld>
  <p:clrMapOvr>
    <a:masterClrMapping/>
  </p:clrMapOvr>
  <mc:AlternateContent xmlns:mc="http://schemas.openxmlformats.org/markup-compatibility/2006" xmlns:p14="http://schemas.microsoft.com/office/powerpoint/2010/main">
    <mc:Choice Requires="p14">
      <p:transition spd="slow" p14:dur="2000" advTm="124473"/>
    </mc:Choice>
    <mc:Fallback xmlns="">
      <p:transition spd="slow" advTm="1244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DISCOVERY OF THE ATOM</a:t>
            </a:r>
            <a:endParaRPr lang="en-IE" sz="3200" dirty="0">
              <a:solidFill>
                <a:srgbClr val="002060"/>
              </a:solidFill>
            </a:endParaRPr>
          </a:p>
        </p:txBody>
      </p:sp>
      <p:sp>
        <p:nvSpPr>
          <p:cNvPr id="3" name="Content Placeholder 2"/>
          <p:cNvSpPr>
            <a:spLocks noGrp="1"/>
          </p:cNvSpPr>
          <p:nvPr>
            <p:ph idx="1"/>
          </p:nvPr>
        </p:nvSpPr>
        <p:spPr/>
        <p:txBody>
          <a:bodyPr/>
          <a:lstStyle/>
          <a:p>
            <a:pPr marL="0" indent="0">
              <a:buNone/>
            </a:pPr>
            <a:r>
              <a:rPr lang="en-GB" sz="2000" b="1" dirty="0">
                <a:latin typeface="Times New Roman" panose="02020603050405020304" pitchFamily="18" charset="0"/>
              </a:rPr>
              <a:t>Ernest Rutherford’s [PHYSICIST]1911 gold foil experiment (tests plum pudding model; fires alpha particles at gold foil; expects bounce back; deduced a solid NUCLEUS and most of the atom empty space [</a:t>
            </a:r>
            <a:r>
              <a:rPr lang="en-GB" sz="2000" b="1" dirty="0" err="1">
                <a:latin typeface="Times New Roman" panose="02020603050405020304" pitchFamily="18" charset="0"/>
              </a:rPr>
              <a:t>electons</a:t>
            </a:r>
            <a:r>
              <a:rPr lang="en-GB" sz="2000" b="1" dirty="0">
                <a:latin typeface="Times New Roman" panose="02020603050405020304" pitchFamily="18" charset="0"/>
              </a:rPr>
              <a:t> in orbits]</a:t>
            </a: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5" name="Picture 4">
            <a:extLst>
              <a:ext uri="{FF2B5EF4-FFF2-40B4-BE49-F238E27FC236}">
                <a16:creationId xmlns:a16="http://schemas.microsoft.com/office/drawing/2014/main" id="{A4BB5290-0F7B-37B5-B928-C4164B95FF2F}"/>
              </a:ext>
            </a:extLst>
          </p:cNvPr>
          <p:cNvPicPr>
            <a:picLocks noChangeAspect="1"/>
          </p:cNvPicPr>
          <p:nvPr/>
        </p:nvPicPr>
        <p:blipFill>
          <a:blip r:embed="rId5"/>
          <a:stretch>
            <a:fillRect/>
          </a:stretch>
        </p:blipFill>
        <p:spPr>
          <a:xfrm>
            <a:off x="3052530" y="3690848"/>
            <a:ext cx="10495460" cy="4593431"/>
          </a:xfrm>
          <a:prstGeom prst="rect">
            <a:avLst/>
          </a:prstGeom>
        </p:spPr>
      </p:pic>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6"/>
          <a:stretch>
            <a:fillRect/>
          </a:stretch>
        </p:blipFill>
        <p:spPr>
          <a:xfrm>
            <a:off x="7106857" y="8940344"/>
            <a:ext cx="4548331" cy="1218069"/>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1368047686"/>
      </p:ext>
    </p:extLst>
  </p:cSld>
  <p:clrMapOvr>
    <a:masterClrMapping/>
  </p:clrMapOvr>
  <mc:AlternateContent xmlns:mc="http://schemas.openxmlformats.org/markup-compatibility/2006" xmlns:p14="http://schemas.microsoft.com/office/powerpoint/2010/main">
    <mc:Choice Requires="p14">
      <p:transition spd="slow" p14:dur="2000" advTm="103947"/>
    </mc:Choice>
    <mc:Fallback xmlns="">
      <p:transition spd="slow" advTm="103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AN ATOMIC STRUCTURE THAT IS A GOOD ENOUGH MODEL</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endParaRPr lang="en-GB" sz="2800" b="1" dirty="0">
              <a:latin typeface="Times New Roman" panose="02020603050405020304" pitchFamily="18" charset="0"/>
            </a:endParaRPr>
          </a:p>
          <a:p>
            <a:pPr marL="0" indent="0">
              <a:buNone/>
            </a:pPr>
            <a:r>
              <a:rPr lang="en-GB" sz="2800" b="1" dirty="0">
                <a:latin typeface="Times New Roman" panose="02020603050405020304" pitchFamily="18" charset="0"/>
              </a:rPr>
              <a:t>[Niels] Bohr Planetary Model of the Atom</a:t>
            </a:r>
          </a:p>
          <a:p>
            <a:pPr marL="0" indent="0">
              <a:buNone/>
            </a:pPr>
            <a:r>
              <a:rPr lang="en-GB" sz="2800" b="1" dirty="0">
                <a:latin typeface="Times New Roman" panose="02020603050405020304" pitchFamily="18" charset="0"/>
              </a:rPr>
              <a:t>(1885-1962) (Physicist)</a:t>
            </a:r>
          </a:p>
          <a:p>
            <a:pPr marL="0" indent="0">
              <a:buNone/>
            </a:pPr>
            <a:endParaRPr lang="en-GB" sz="2800" b="1" dirty="0">
              <a:latin typeface="Times New Roman" panose="02020603050405020304" pitchFamily="18" charset="0"/>
            </a:endParaRPr>
          </a:p>
          <a:p>
            <a:pPr marL="0" indent="0">
              <a:buNone/>
            </a:pPr>
            <a:r>
              <a:rPr lang="en-GB" sz="2800" b="1" dirty="0">
                <a:latin typeface="Times New Roman" panose="02020603050405020304" pitchFamily="18" charset="0"/>
              </a:rPr>
              <a:t>Nucleus: </a:t>
            </a:r>
            <a:r>
              <a:rPr lang="en-GB" sz="2800" b="1" dirty="0" err="1">
                <a:latin typeface="Times New Roman" panose="02020603050405020304" pitchFamily="18" charset="0"/>
              </a:rPr>
              <a:t>protons+nucleus</a:t>
            </a:r>
            <a:endParaRPr lang="en-GB" sz="2800" b="1" dirty="0">
              <a:latin typeface="Times New Roman" panose="02020603050405020304" pitchFamily="18" charset="0"/>
            </a:endParaRPr>
          </a:p>
          <a:p>
            <a:pPr marL="0" indent="0">
              <a:buNone/>
            </a:pPr>
            <a:r>
              <a:rPr lang="en-GB" sz="2800" b="1" dirty="0" err="1">
                <a:latin typeface="Times New Roman" panose="02020603050405020304" pitchFamily="18" charset="0"/>
              </a:rPr>
              <a:t>Electons</a:t>
            </a:r>
            <a:r>
              <a:rPr lang="en-GB" sz="2800" b="1" dirty="0">
                <a:latin typeface="Times New Roman" panose="02020603050405020304" pitchFamily="18" charset="0"/>
              </a:rPr>
              <a:t>: definite orbits</a:t>
            </a:r>
          </a:p>
          <a:p>
            <a:pPr marL="0" indent="0">
              <a:buNone/>
            </a:pPr>
            <a:r>
              <a:rPr lang="en-GB" sz="2800" b="1" dirty="0">
                <a:latin typeface="Times New Roman" panose="02020603050405020304" pitchFamily="18" charset="0"/>
              </a:rPr>
              <a:t>Emit/Take-in energy moving</a:t>
            </a:r>
          </a:p>
          <a:p>
            <a:pPr marL="0" indent="0">
              <a:buNone/>
            </a:pPr>
            <a:r>
              <a:rPr lang="en-GB" sz="2800" b="1" dirty="0">
                <a:latin typeface="Times New Roman" panose="02020603050405020304" pitchFamily="18" charset="0"/>
              </a:rPr>
              <a:t>e.g. Carbon 2,4 [electrons, shells]</a:t>
            </a:r>
          </a:p>
          <a:p>
            <a:pPr marL="0" indent="0">
              <a:buNone/>
            </a:pPr>
            <a:r>
              <a:rPr lang="en-GB" sz="2800" b="1" dirty="0">
                <a:latin typeface="Times New Roman" panose="02020603050405020304" pitchFamily="18" charset="0"/>
              </a:rPr>
              <a:t>Practical: Atom Diagram</a:t>
            </a:r>
          </a:p>
          <a:p>
            <a:pPr marL="0" indent="0">
              <a:buNone/>
            </a:pPr>
            <a:r>
              <a:rPr lang="en-GB" sz="2800" b="1" dirty="0">
                <a:latin typeface="Times New Roman" panose="02020603050405020304" pitchFamily="18" charset="0"/>
              </a:rPr>
              <a:t>Explains much chemical behaviour </a:t>
            </a:r>
          </a:p>
          <a:p>
            <a:pPr marL="0" indent="0">
              <a:buNone/>
            </a:pPr>
            <a:endParaRPr lang="en-GB" sz="2800" b="1" dirty="0">
              <a:latin typeface="Times New Roman" panose="02020603050405020304" pitchFamily="18" charset="0"/>
            </a:endParaRPr>
          </a:p>
          <a:p>
            <a:pPr marL="0" indent="0">
              <a:buNone/>
            </a:pPr>
            <a:endParaRPr lang="en-GB" sz="2800" b="1" dirty="0">
              <a:latin typeface="Times New Roman" panose="02020603050405020304" pitchFamily="18" charset="0"/>
            </a:endParaRP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5" name="Picture 4">
            <a:extLst>
              <a:ext uri="{FF2B5EF4-FFF2-40B4-BE49-F238E27FC236}">
                <a16:creationId xmlns:a16="http://schemas.microsoft.com/office/drawing/2014/main" id="{5AFAD658-6A73-33B0-6E26-809DF8FBAB7E}"/>
              </a:ext>
            </a:extLst>
          </p:cNvPr>
          <p:cNvPicPr>
            <a:picLocks noChangeAspect="1"/>
          </p:cNvPicPr>
          <p:nvPr/>
        </p:nvPicPr>
        <p:blipFill>
          <a:blip r:embed="rId5"/>
          <a:stretch>
            <a:fillRect/>
          </a:stretch>
        </p:blipFill>
        <p:spPr>
          <a:xfrm>
            <a:off x="6239434" y="3684494"/>
            <a:ext cx="8525437" cy="4893722"/>
          </a:xfrm>
          <a:prstGeom prst="rect">
            <a:avLst/>
          </a:prstGeom>
        </p:spPr>
      </p:pic>
      <p:pic>
        <p:nvPicPr>
          <p:cNvPr id="6" name="Picture 27">
            <a:extLst>
              <a:ext uri="{FF2B5EF4-FFF2-40B4-BE49-F238E27FC236}">
                <a16:creationId xmlns:a16="http://schemas.microsoft.com/office/drawing/2014/main" id="{2E6B642C-D3CE-B2B8-9E90-598BCEA057ED}"/>
              </a:ext>
            </a:extLst>
          </p:cNvPr>
          <p:cNvPicPr>
            <a:picLocks noChangeAspect="1"/>
          </p:cNvPicPr>
          <p:nvPr/>
        </p:nvPicPr>
        <p:blipFill>
          <a:blip r:embed="rId6"/>
          <a:stretch>
            <a:fillRect/>
          </a:stretch>
        </p:blipFill>
        <p:spPr>
          <a:xfrm>
            <a:off x="6956731" y="8940344"/>
            <a:ext cx="4712105" cy="1218069"/>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314702848"/>
      </p:ext>
    </p:extLst>
  </p:cSld>
  <p:clrMapOvr>
    <a:masterClrMapping/>
  </p:clrMapOvr>
  <mc:AlternateContent xmlns:mc="http://schemas.openxmlformats.org/markup-compatibility/2006" xmlns:p14="http://schemas.microsoft.com/office/powerpoint/2010/main">
    <mc:Choice Requires="p14">
      <p:transition spd="slow" p14:dur="2000" advTm="224949"/>
    </mc:Choice>
    <mc:Fallback xmlns="">
      <p:transition spd="slow" advTm="224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THE DISCOVERY OF THE ATOM CONTINUES……</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r>
              <a:rPr lang="en-GB" sz="2800" b="1" dirty="0">
                <a:latin typeface="Times New Roman" panose="02020603050405020304" pitchFamily="18" charset="0"/>
              </a:rPr>
              <a:t>De Broglie (1924) electron has wave properties</a:t>
            </a:r>
          </a:p>
          <a:p>
            <a:pPr marL="0" indent="0">
              <a:buNone/>
            </a:pPr>
            <a:r>
              <a:rPr lang="en-GB" sz="2800" b="1" dirty="0">
                <a:latin typeface="Times New Roman" panose="02020603050405020304" pitchFamily="18" charset="0"/>
              </a:rPr>
              <a:t>      </a:t>
            </a:r>
            <a:r>
              <a:rPr lang="en-GB" sz="2800" dirty="0">
                <a:latin typeface="Times New Roman" panose="02020603050405020304" pitchFamily="18" charset="0"/>
              </a:rPr>
              <a:t>Electron can only jump-in a defined step/quanta </a:t>
            </a:r>
          </a:p>
          <a:p>
            <a:pPr marL="0" indent="0">
              <a:buNone/>
            </a:pPr>
            <a:r>
              <a:rPr lang="en-GB" sz="2800" dirty="0">
                <a:latin typeface="Times New Roman" panose="02020603050405020304" pitchFamily="18" charset="0"/>
              </a:rPr>
              <a:t>      Emitting a spectrum of light (E=hf)</a:t>
            </a:r>
          </a:p>
          <a:p>
            <a:pPr marL="0" indent="0">
              <a:buNone/>
            </a:pPr>
            <a:r>
              <a:rPr lang="en-GB" sz="2800" dirty="0">
                <a:latin typeface="Times New Roman" panose="02020603050405020304" pitchFamily="18" charset="0"/>
              </a:rPr>
              <a:t>      Electrons: are waves of probability</a:t>
            </a:r>
          </a:p>
          <a:p>
            <a:r>
              <a:rPr lang="en-GB" sz="2800" b="1" dirty="0">
                <a:latin typeface="Times New Roman" panose="02020603050405020304" pitchFamily="18" charset="0"/>
              </a:rPr>
              <a:t>Engineers [last 40 years]</a:t>
            </a:r>
          </a:p>
          <a:p>
            <a:r>
              <a:rPr lang="en-GB" sz="2800" dirty="0">
                <a:latin typeface="Times New Roman" panose="02020603050405020304" pitchFamily="18" charset="0"/>
              </a:rPr>
              <a:t>Scanning </a:t>
            </a:r>
            <a:r>
              <a:rPr lang="en-GB" sz="2800" dirty="0" err="1">
                <a:latin typeface="Times New Roman" panose="02020603050405020304" pitchFamily="18" charset="0"/>
              </a:rPr>
              <a:t>Tunneling</a:t>
            </a:r>
            <a:r>
              <a:rPr lang="en-GB" sz="2800" dirty="0">
                <a:latin typeface="Times New Roman" panose="02020603050405020304" pitchFamily="18" charset="0"/>
              </a:rPr>
              <a:t> Microscope [Gerd Binning &amp; Heinrich Rohrer, Nobel Prize in Physics in 1986, imaging surfaces at the atomic level]</a:t>
            </a:r>
          </a:p>
          <a:p>
            <a:r>
              <a:rPr lang="en-GB" sz="2800" b="1" dirty="0">
                <a:latin typeface="Times New Roman" panose="02020603050405020304" pitchFamily="18" charset="0"/>
              </a:rPr>
              <a:t>2017 Professor Ara </a:t>
            </a:r>
            <a:r>
              <a:rPr lang="en-GB" sz="2800" b="1" dirty="0" err="1">
                <a:latin typeface="Times New Roman" panose="02020603050405020304" pitchFamily="18" charset="0"/>
              </a:rPr>
              <a:t>Apkarian</a:t>
            </a:r>
            <a:r>
              <a:rPr lang="en-GB" sz="2800" b="1" dirty="0">
                <a:latin typeface="Times New Roman" panose="02020603050405020304" pitchFamily="18" charset="0"/>
              </a:rPr>
              <a:t>, physical chemist and Director of Centre for Chemistry at the Space-Time Limit, California, a National Science Foundation Centre </a:t>
            </a:r>
            <a:r>
              <a:rPr lang="en-GB" sz="2800" dirty="0">
                <a:latin typeface="Times New Roman" panose="02020603050405020304" pitchFamily="18" charset="0"/>
              </a:rPr>
              <a:t>for Chemical Innovation: interrogates single molecules in real time and with atomic spatial resolution e.g. to show an atom of nitrogen</a:t>
            </a:r>
          </a:p>
          <a:p>
            <a:r>
              <a:rPr lang="en-GB" sz="2800" b="1" dirty="0">
                <a:latin typeface="Times New Roman" panose="02020603050405020304" pitchFamily="18" charset="0"/>
              </a:rPr>
              <a:t>Can we see atoms </a:t>
            </a:r>
            <a:r>
              <a:rPr lang="en-GB" sz="2800" dirty="0">
                <a:latin typeface="Times New Roman" panose="02020603050405020304" pitchFamily="18" charset="0"/>
              </a:rPr>
              <a:t>in 2022? [answer is both yes and no!]</a:t>
            </a:r>
          </a:p>
          <a:p>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5" name="Picture 27">
            <a:extLst>
              <a:ext uri="{FF2B5EF4-FFF2-40B4-BE49-F238E27FC236}">
                <a16:creationId xmlns:a16="http://schemas.microsoft.com/office/drawing/2014/main" id="{2E6B642C-D3CE-B2B8-9E90-598BCEA057ED}"/>
              </a:ext>
            </a:extLst>
          </p:cNvPr>
          <p:cNvPicPr>
            <a:picLocks noChangeAspect="1"/>
          </p:cNvPicPr>
          <p:nvPr/>
        </p:nvPicPr>
        <p:blipFill>
          <a:blip r:embed="rId5"/>
          <a:stretch>
            <a:fillRect/>
          </a:stretch>
        </p:blipFill>
        <p:spPr>
          <a:xfrm>
            <a:off x="6100549" y="8940344"/>
            <a:ext cx="4611559" cy="1218069"/>
          </a:xfrm>
          <a:prstGeom prst="rect">
            <a:avLst/>
          </a:prstGeom>
        </p:spPr>
      </p:pic>
      <p:pic>
        <p:nvPicPr>
          <p:cNvPr id="6" name="Picture 5" descr="spectra for various elements">
            <a:extLst>
              <a:ext uri="{FF2B5EF4-FFF2-40B4-BE49-F238E27FC236}">
                <a16:creationId xmlns:a16="http://schemas.microsoft.com/office/drawing/2014/main" id="{155794D8-B75C-C622-6905-34AAC44291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48586" y="1874134"/>
            <a:ext cx="6041873" cy="3258913"/>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3725260605"/>
      </p:ext>
    </p:extLst>
  </p:cSld>
  <p:clrMapOvr>
    <a:masterClrMapping/>
  </p:clrMapOvr>
  <mc:AlternateContent xmlns:mc="http://schemas.openxmlformats.org/markup-compatibility/2006" xmlns:p14="http://schemas.microsoft.com/office/powerpoint/2010/main">
    <mc:Choice Requires="p14">
      <p:transition spd="slow" p14:dur="2000" advTm="195570"/>
    </mc:Choice>
    <mc:Fallback xmlns="">
      <p:transition spd="slow" advTm="19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r>
              <a:rPr lang="en-US" sz="3200" dirty="0">
                <a:solidFill>
                  <a:srgbClr val="002060"/>
                </a:solidFill>
                <a:ea typeface="+mn-ea"/>
                <a:cs typeface="+mn-cs"/>
              </a:rPr>
              <a:t>DISCOVERY OF THE ATOM: Recommended U-Tube Videos</a:t>
            </a: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r>
              <a:rPr lang="en-GB" sz="2800" b="1" dirty="0" err="1">
                <a:latin typeface="Times New Roman" panose="02020603050405020304" pitchFamily="18" charset="0"/>
              </a:rPr>
              <a:t>CaSTL</a:t>
            </a:r>
            <a:r>
              <a:rPr lang="en-GB" sz="2800" b="1" dirty="0">
                <a:latin typeface="Times New Roman" panose="02020603050405020304" pitchFamily="18" charset="0"/>
              </a:rPr>
              <a:t> CENTER Chemistry at the Space-Time Limit</a:t>
            </a:r>
          </a:p>
          <a:p>
            <a:pPr marL="0" indent="0">
              <a:buNone/>
            </a:pPr>
            <a:r>
              <a:rPr lang="en-GB" sz="2800" dirty="0">
                <a:latin typeface="Times New Roman" panose="02020603050405020304" pitchFamily="18" charset="0"/>
              </a:rPr>
              <a:t>      A National Science Foundation Centre at the University of California </a:t>
            </a:r>
            <a:endParaRPr lang="en-GB" sz="2800" b="1" dirty="0">
              <a:latin typeface="Times New Roman" panose="02020603050405020304" pitchFamily="18" charset="0"/>
            </a:endParaRPr>
          </a:p>
          <a:p>
            <a:pPr marL="0" indent="0">
              <a:buNone/>
            </a:pPr>
            <a:r>
              <a:rPr lang="en-GB" sz="2800" b="1" dirty="0">
                <a:solidFill>
                  <a:srgbClr val="0070C0"/>
                </a:solidFill>
                <a:latin typeface="Times New Roman" panose="02020603050405020304" pitchFamily="18" charset="0"/>
              </a:rPr>
              <a:t>     “What is the Atom and How Do We Know? </a:t>
            </a:r>
            <a:r>
              <a:rPr lang="en-GB" sz="2800" b="1" dirty="0">
                <a:latin typeface="Times New Roman" panose="02020603050405020304" pitchFamily="18" charset="0"/>
              </a:rPr>
              <a:t>Stated Clearly</a:t>
            </a:r>
          </a:p>
          <a:p>
            <a:pPr marL="0" indent="0">
              <a:buNone/>
            </a:pPr>
            <a:r>
              <a:rPr lang="en-GB" sz="2800" b="1" dirty="0">
                <a:latin typeface="Times New Roman" panose="02020603050405020304" pitchFamily="18" charset="0"/>
              </a:rPr>
              <a:t>      Narrator: Jon Perry </a:t>
            </a:r>
            <a:r>
              <a:rPr lang="en-GB" sz="2800" dirty="0">
                <a:latin typeface="Times New Roman" panose="02020603050405020304" pitchFamily="18" charset="0"/>
              </a:rPr>
              <a:t>2.3 million views: 12.15 minutes 18</a:t>
            </a:r>
            <a:r>
              <a:rPr lang="en-GB" sz="2800" baseline="30000" dirty="0">
                <a:latin typeface="Times New Roman" panose="02020603050405020304" pitchFamily="18" charset="0"/>
              </a:rPr>
              <a:t>th</a:t>
            </a:r>
            <a:r>
              <a:rPr lang="en-GB" sz="2800" dirty="0">
                <a:latin typeface="Times New Roman" panose="02020603050405020304" pitchFamily="18" charset="0"/>
              </a:rPr>
              <a:t> Sept 2018</a:t>
            </a:r>
            <a:endParaRPr lang="en-GB" sz="2800" b="1" dirty="0">
              <a:latin typeface="Times New Roman" panose="02020603050405020304" pitchFamily="18" charset="0"/>
            </a:endParaRPr>
          </a:p>
          <a:p>
            <a:pPr marL="0" indent="0">
              <a:buNone/>
            </a:pPr>
            <a:r>
              <a:rPr lang="en-IE" sz="3200" dirty="0">
                <a:hlinkClick r:id="rId4"/>
              </a:rPr>
              <a:t>      What Is An Atom And How Do We Know? – YouTube</a:t>
            </a:r>
            <a:endParaRPr lang="en-IE" sz="3200" dirty="0"/>
          </a:p>
          <a:p>
            <a:endParaRPr lang="en-IE" sz="2800" b="1" dirty="0">
              <a:latin typeface="Times New Roman" panose="02020603050405020304" pitchFamily="18" charset="0"/>
            </a:endParaRPr>
          </a:p>
          <a:p>
            <a:r>
              <a:rPr lang="en-IE" sz="2800" b="1" dirty="0">
                <a:latin typeface="Times New Roman" panose="02020603050405020304" pitchFamily="18" charset="0"/>
              </a:rPr>
              <a:t>“A Better Way to Picture Atoms”, 19 May 2021</a:t>
            </a:r>
          </a:p>
          <a:p>
            <a:pPr marL="0" indent="0">
              <a:buNone/>
            </a:pPr>
            <a:r>
              <a:rPr lang="en-IE" sz="2800" dirty="0">
                <a:latin typeface="Times New Roman" panose="02020603050405020304" pitchFamily="18" charset="0"/>
                <a:hlinkClick r:id="rId5"/>
              </a:rPr>
              <a:t>      </a:t>
            </a:r>
            <a:r>
              <a:rPr lang="en-IE" sz="2800" b="1" dirty="0">
                <a:latin typeface="Times New Roman" panose="02020603050405020304" pitchFamily="18" charset="0"/>
                <a:hlinkClick r:id="rId5"/>
              </a:rPr>
              <a:t>https://www.youtube.com/watch?v=W2Xb2GFK2yc</a:t>
            </a:r>
            <a:endParaRPr lang="en-IE" sz="2800" b="1" dirty="0">
              <a:latin typeface="Times New Roman" panose="02020603050405020304" pitchFamily="18" charset="0"/>
            </a:endParaRPr>
          </a:p>
          <a:p>
            <a:pPr marL="0" indent="0">
              <a:buNone/>
            </a:pPr>
            <a:r>
              <a:rPr lang="en-IE" sz="2800" dirty="0">
                <a:latin typeface="Times New Roman" panose="02020603050405020304" pitchFamily="18" charset="0"/>
              </a:rPr>
              <a:t>     3.2 million view, minute physics, 5.35 minutes, 3-D representation</a:t>
            </a:r>
            <a:endParaRPr lang="en-GB" sz="2800" dirty="0">
              <a:latin typeface="Times New Roman" panose="02020603050405020304" pitchFamily="18" charset="0"/>
            </a:endParaRP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6"/>
          <a:stretch>
            <a:fillRect/>
          </a:stretch>
        </p:blipFill>
        <p:spPr>
          <a:xfrm>
            <a:off x="11922231" y="8412480"/>
            <a:ext cx="4330824" cy="1745933"/>
          </a:xfrm>
          <a:prstGeom prst="rect">
            <a:avLst/>
          </a:prstGeom>
        </p:spPr>
      </p:pic>
      <p:pic>
        <p:nvPicPr>
          <p:cNvPr id="5" name="Picture 27">
            <a:extLst>
              <a:ext uri="{FF2B5EF4-FFF2-40B4-BE49-F238E27FC236}">
                <a16:creationId xmlns:a16="http://schemas.microsoft.com/office/drawing/2014/main" id="{2E6B642C-D3CE-B2B8-9E90-598BCEA057ED}"/>
              </a:ext>
            </a:extLst>
          </p:cNvPr>
          <p:cNvPicPr>
            <a:picLocks noChangeAspect="1"/>
          </p:cNvPicPr>
          <p:nvPr/>
        </p:nvPicPr>
        <p:blipFill>
          <a:blip r:embed="rId7"/>
          <a:stretch>
            <a:fillRect/>
          </a:stretch>
        </p:blipFill>
        <p:spPr>
          <a:xfrm>
            <a:off x="6888492" y="8940344"/>
            <a:ext cx="4766696" cy="1218069"/>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868405341"/>
      </p:ext>
    </p:extLst>
  </p:cSld>
  <p:clrMapOvr>
    <a:masterClrMapping/>
  </p:clrMapOvr>
  <mc:AlternateContent xmlns:mc="http://schemas.openxmlformats.org/markup-compatibility/2006" xmlns:p14="http://schemas.microsoft.com/office/powerpoint/2010/main">
    <mc:Choice Requires="p14">
      <p:transition spd="slow" p14:dur="2000" advTm="108541"/>
    </mc:Choice>
    <mc:Fallback xmlns="">
      <p:transition spd="slow" advTm="108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38614"/>
            <a:ext cx="11403616" cy="1173392"/>
          </a:xfrm>
        </p:spPr>
        <p:txBody>
          <a:bodyPr/>
          <a:lstStyle/>
          <a:p>
            <a:pPr lvl="0" defTabSz="1267752" eaLnBrk="1" fontAlgn="auto" hangingPunct="1">
              <a:spcBef>
                <a:spcPts val="0"/>
              </a:spcBef>
              <a:spcAft>
                <a:spcPts val="0"/>
              </a:spcAft>
            </a:pPr>
            <a:br>
              <a:rPr lang="en-US" sz="3200" dirty="0">
                <a:solidFill>
                  <a:prstClr val="black"/>
                </a:solidFill>
                <a:ea typeface="+mn-ea"/>
                <a:cs typeface="+mn-cs"/>
              </a:rPr>
            </a:br>
            <a:r>
              <a:rPr lang="en-US" sz="3200" dirty="0">
                <a:solidFill>
                  <a:srgbClr val="002060"/>
                </a:solidFill>
                <a:ea typeface="+mn-ea"/>
                <a:cs typeface="+mn-cs"/>
              </a:rPr>
              <a:t>CHEMISTRY LESSONS: on-line CPD resources </a:t>
            </a:r>
            <a:br>
              <a:rPr lang="en-US" sz="3200" dirty="0">
                <a:solidFill>
                  <a:srgbClr val="002060"/>
                </a:solidFill>
                <a:ea typeface="+mn-ea"/>
                <a:cs typeface="+mn-cs"/>
              </a:rPr>
            </a:br>
            <a:endParaRPr lang="en-IE" sz="3200" dirty="0">
              <a:solidFill>
                <a:srgbClr val="002060"/>
              </a:solidFill>
            </a:endParaRPr>
          </a:p>
        </p:txBody>
      </p:sp>
      <p:sp>
        <p:nvSpPr>
          <p:cNvPr id="3" name="Content Placeholder 2"/>
          <p:cNvSpPr>
            <a:spLocks noGrp="1"/>
          </p:cNvSpPr>
          <p:nvPr>
            <p:ph idx="1"/>
          </p:nvPr>
        </p:nvSpPr>
        <p:spPr/>
        <p:txBody>
          <a:bodyPr/>
          <a:lstStyle/>
          <a:p>
            <a:endParaRPr lang="en-GB" sz="2800" b="1" dirty="0">
              <a:latin typeface="Times New Roman" panose="02020603050405020304" pitchFamily="18" charset="0"/>
            </a:endParaRPr>
          </a:p>
          <a:p>
            <a:endParaRPr lang="en-GB" sz="2800" b="1" dirty="0">
              <a:latin typeface="Times New Roman" panose="02020603050405020304" pitchFamily="18" charset="0"/>
            </a:endParaRPr>
          </a:p>
          <a:p>
            <a:r>
              <a:rPr lang="en-GB" sz="2800" b="1" dirty="0">
                <a:solidFill>
                  <a:schemeClr val="tx1"/>
                </a:solidFill>
                <a:latin typeface="Times New Roman" panose="02020603050405020304" pitchFamily="18" charset="0"/>
              </a:rPr>
              <a:t>Value of Thought Experiments [philosophy]</a:t>
            </a:r>
            <a:r>
              <a:rPr lang="en-GB" sz="2800" dirty="0">
                <a:latin typeface="Times New Roman" panose="02020603050405020304" pitchFamily="18" charset="0"/>
              </a:rPr>
              <a:t>: big ideas, concepts, patterns in chemistry, models to explain the behaviour of atoms - building blocks of chemistry</a:t>
            </a:r>
          </a:p>
          <a:p>
            <a:r>
              <a:rPr lang="en-GB" sz="2800" b="1" dirty="0">
                <a:latin typeface="Times New Roman" panose="02020603050405020304" pitchFamily="18" charset="0"/>
              </a:rPr>
              <a:t>Role of Empirical Evidence</a:t>
            </a:r>
            <a:r>
              <a:rPr lang="en-GB" sz="2800" dirty="0">
                <a:latin typeface="Times New Roman" panose="02020603050405020304" pitchFamily="18" charset="0"/>
              </a:rPr>
              <a:t>: to prove or refute the big ideas and models </a:t>
            </a:r>
          </a:p>
          <a:p>
            <a:r>
              <a:rPr lang="en-GB" sz="2800" b="1" dirty="0">
                <a:latin typeface="Times New Roman" panose="02020603050405020304" pitchFamily="18" charset="0"/>
              </a:rPr>
              <a:t>Science Teachers’ CPD take away</a:t>
            </a:r>
            <a:r>
              <a:rPr lang="en-GB" sz="2800" dirty="0">
                <a:latin typeface="Times New Roman" panose="02020603050405020304" pitchFamily="18" charset="0"/>
              </a:rPr>
              <a:t>: take time to think, to reflect, to interplay theory and practice, to intellectualise and theorise not only in your teaching of science and chemistry but in all aspects of your life [encourage your students to do the same; the world urgently needs new thinking and new thinkers]</a:t>
            </a:r>
          </a:p>
        </p:txBody>
      </p:sp>
      <p:pic>
        <p:nvPicPr>
          <p:cNvPr id="4" name="Picture 3">
            <a:extLst>
              <a:ext uri="{FF2B5EF4-FFF2-40B4-BE49-F238E27FC236}">
                <a16:creationId xmlns:a16="http://schemas.microsoft.com/office/drawing/2014/main" id="{E8630770-8F47-41F4-A7C8-A1769ECF82FF}"/>
              </a:ext>
            </a:extLst>
          </p:cNvPr>
          <p:cNvPicPr>
            <a:picLocks noChangeAspect="1"/>
          </p:cNvPicPr>
          <p:nvPr/>
        </p:nvPicPr>
        <p:blipFill>
          <a:blip r:embed="rId4"/>
          <a:stretch>
            <a:fillRect/>
          </a:stretch>
        </p:blipFill>
        <p:spPr>
          <a:xfrm>
            <a:off x="11922231" y="8412480"/>
            <a:ext cx="4330824" cy="1745933"/>
          </a:xfrm>
          <a:prstGeom prst="rect">
            <a:avLst/>
          </a:prstGeom>
        </p:spPr>
      </p:pic>
      <p:pic>
        <p:nvPicPr>
          <p:cNvPr id="5" name="Picture 27">
            <a:extLst>
              <a:ext uri="{FF2B5EF4-FFF2-40B4-BE49-F238E27FC236}">
                <a16:creationId xmlns:a16="http://schemas.microsoft.com/office/drawing/2014/main" id="{2E6B642C-D3CE-B2B8-9E90-598BCEA057ED}"/>
              </a:ext>
            </a:extLst>
          </p:cNvPr>
          <p:cNvPicPr>
            <a:picLocks noChangeAspect="1"/>
          </p:cNvPicPr>
          <p:nvPr/>
        </p:nvPicPr>
        <p:blipFill>
          <a:blip r:embed="rId5"/>
          <a:stretch>
            <a:fillRect/>
          </a:stretch>
        </p:blipFill>
        <p:spPr>
          <a:xfrm>
            <a:off x="6005016" y="8940344"/>
            <a:ext cx="4734388" cy="1218069"/>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858266611"/>
      </p:ext>
    </p:extLst>
  </p:cSld>
  <p:clrMapOvr>
    <a:masterClrMapping/>
  </p:clrMapOvr>
  <mc:AlternateContent xmlns:mc="http://schemas.openxmlformats.org/markup-compatibility/2006" xmlns:p14="http://schemas.microsoft.com/office/powerpoint/2010/main">
    <mc:Choice Requires="p14">
      <p:transition spd="slow" p14:dur="2000" advTm="216480"/>
    </mc:Choice>
    <mc:Fallback xmlns="">
      <p:transition spd="slow" advTm="216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low confidence">
            <a:extLst>
              <a:ext uri="{FF2B5EF4-FFF2-40B4-BE49-F238E27FC236}">
                <a16:creationId xmlns:a16="http://schemas.microsoft.com/office/drawing/2014/main" id="{68E349E9-0279-E9D6-1E13-EF06D6FA4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6760"/>
            <a:ext cx="16257588" cy="9144893"/>
          </a:xfrm>
          <a:prstGeom prst="rect">
            <a:avLst/>
          </a:prstGeom>
        </p:spPr>
      </p:pic>
      <p:sp>
        <p:nvSpPr>
          <p:cNvPr id="2" name="Title 1"/>
          <p:cNvSpPr>
            <a:spLocks noGrp="1"/>
          </p:cNvSpPr>
          <p:nvPr>
            <p:ph type="title"/>
          </p:nvPr>
        </p:nvSpPr>
        <p:spPr>
          <a:xfrm>
            <a:off x="1117710" y="472613"/>
            <a:ext cx="14022169" cy="1767590"/>
          </a:xfrm>
        </p:spPr>
        <p:txBody>
          <a:bodyPr/>
          <a:lstStyle/>
          <a:p>
            <a:pPr algn="ctr"/>
            <a:r>
              <a:rPr lang="en-IE" b="1" dirty="0"/>
              <a:t>Bibliography</a:t>
            </a:r>
          </a:p>
        </p:txBody>
      </p:sp>
      <p:sp>
        <p:nvSpPr>
          <p:cNvPr id="3" name="Content Placeholder 2"/>
          <p:cNvSpPr>
            <a:spLocks noGrp="1"/>
          </p:cNvSpPr>
          <p:nvPr>
            <p:ph idx="1"/>
          </p:nvPr>
        </p:nvSpPr>
        <p:spPr>
          <a:xfrm>
            <a:off x="1117710" y="2194603"/>
            <a:ext cx="14022169" cy="5802351"/>
          </a:xfrm>
        </p:spPr>
        <p:txBody>
          <a:bodyPr vert="horz" wrap="square" lIns="121932" tIns="60966" rIns="121932" bIns="60966" numCol="1" rtlCol="0" anchor="t" anchorCtr="0" compatLnSpc="1">
            <a:prstTxWarp prst="textNoShape">
              <a:avLst/>
            </a:prstTxWarp>
            <a:normAutofit fontScale="47500" lnSpcReduction="20000"/>
          </a:bodyPr>
          <a:lstStyle/>
          <a:p>
            <a:pPr marL="0" indent="0">
              <a:buNone/>
            </a:pPr>
            <a:endParaRPr lang="en-IE" sz="2400" dirty="0"/>
          </a:p>
          <a:p>
            <a:pPr marL="0" indent="0" defTabSz="914400" eaLnBrk="0" hangingPunct="0">
              <a:spcAft>
                <a:spcPts val="600"/>
              </a:spcAft>
              <a:buClrTx/>
              <a:buNone/>
              <a:defRPr/>
            </a:pPr>
            <a:r>
              <a:rPr lang="en-IE" sz="4400" b="1" dirty="0">
                <a:solidFill>
                  <a:schemeClr val="tx1"/>
                </a:solidFill>
                <a:ea typeface="Yu Mincho" panose="02020400000000000000" pitchFamily="18" charset="-128"/>
                <a:cs typeface="Calibri" panose="020F0502020204030204" pitchFamily="34" charset="0"/>
              </a:rPr>
              <a:t>Brady, A. M. (2022). </a:t>
            </a:r>
            <a:r>
              <a:rPr lang="en-IE" sz="4400" i="1" dirty="0">
                <a:solidFill>
                  <a:schemeClr val="tx1"/>
                </a:solidFill>
                <a:ea typeface="Yu Mincho" panose="02020400000000000000" pitchFamily="18" charset="-128"/>
                <a:cs typeface="Calibri" panose="020F0502020204030204" pitchFamily="34" charset="0"/>
              </a:rPr>
              <a:t>Being a Teacher From </a:t>
            </a:r>
            <a:r>
              <a:rPr lang="en-IE" sz="4400" i="1" dirty="0" err="1">
                <a:solidFill>
                  <a:schemeClr val="tx1"/>
                </a:solidFill>
                <a:ea typeface="Yu Mincho" panose="02020400000000000000" pitchFamily="18" charset="-128"/>
                <a:cs typeface="Calibri" panose="020F0502020204030204" pitchFamily="34" charset="0"/>
              </a:rPr>
              <a:t>Technicist</a:t>
            </a:r>
            <a:r>
              <a:rPr lang="en-IE" sz="4400" i="1" dirty="0">
                <a:solidFill>
                  <a:schemeClr val="tx1"/>
                </a:solidFill>
                <a:ea typeface="Yu Mincho" panose="02020400000000000000" pitchFamily="18" charset="-128"/>
                <a:cs typeface="Calibri" panose="020F0502020204030204" pitchFamily="34" charset="0"/>
              </a:rPr>
              <a:t> to Existential Accounts, in conversation with Jean Paul Sartre. </a:t>
            </a:r>
            <a:r>
              <a:rPr lang="en-IE" sz="4400" dirty="0">
                <a:solidFill>
                  <a:schemeClr val="tx1"/>
                </a:solidFill>
                <a:ea typeface="Yu Mincho" panose="02020400000000000000" pitchFamily="18" charset="-128"/>
                <a:cs typeface="Calibri" panose="020F0502020204030204" pitchFamily="34" charset="0"/>
              </a:rPr>
              <a:t>Springer.</a:t>
            </a:r>
            <a:endParaRPr lang="en-IE" sz="4400" b="1" dirty="0">
              <a:solidFill>
                <a:schemeClr val="tx1"/>
              </a:solidFill>
              <a:ea typeface="Yu Mincho" panose="02020400000000000000" pitchFamily="18" charset="-128"/>
              <a:cs typeface="Calibri" panose="020F0502020204030204" pitchFamily="34" charset="0"/>
            </a:endParaRPr>
          </a:p>
          <a:p>
            <a:pPr marL="0" indent="0">
              <a:buNone/>
            </a:pPr>
            <a:r>
              <a:rPr lang="en-IE" sz="4400" b="1" dirty="0">
                <a:solidFill>
                  <a:schemeClr val="tx1"/>
                </a:solidFill>
                <a:ea typeface="Yu Mincho" panose="02020400000000000000" pitchFamily="18" charset="-128"/>
                <a:cs typeface="Calibri" panose="020F0502020204030204" pitchFamily="34" charset="0"/>
              </a:rPr>
              <a:t>Lingard, B. (2007).</a:t>
            </a:r>
            <a:r>
              <a:rPr lang="en-IE" dirty="0">
                <a:cs typeface="Calibri" panose="020F0502020204030204" pitchFamily="34" charset="0"/>
              </a:rPr>
              <a:t> </a:t>
            </a:r>
            <a:r>
              <a:rPr lang="en-IE" dirty="0"/>
              <a:t>Pedagogies of Indifference. </a:t>
            </a:r>
            <a:r>
              <a:rPr lang="en-IE" i="1" dirty="0"/>
              <a:t>Journal of Inclusive Education</a:t>
            </a:r>
            <a:r>
              <a:rPr lang="en-IE" dirty="0"/>
              <a:t>, 11 (3), 245-266.</a:t>
            </a:r>
          </a:p>
          <a:p>
            <a:pPr marL="0" indent="0" defTabSz="914400" eaLnBrk="0" hangingPunct="0">
              <a:spcAft>
                <a:spcPts val="600"/>
              </a:spcAft>
              <a:buClrTx/>
              <a:buNone/>
              <a:defRPr/>
            </a:pPr>
            <a:r>
              <a:rPr lang="en-IE" sz="4400" b="1" dirty="0">
                <a:solidFill>
                  <a:schemeClr val="tx1"/>
                </a:solidFill>
                <a:ea typeface="Yu Mincho" panose="02020400000000000000" pitchFamily="18" charset="-128"/>
                <a:cs typeface="Calibri" panose="020F0502020204030204" pitchFamily="34" charset="0"/>
              </a:rPr>
              <a:t>Macrine, S.L. &amp; Fugate, J.M.B. (2022). </a:t>
            </a:r>
            <a:r>
              <a:rPr lang="en-IE" sz="4400" i="1" dirty="0">
                <a:solidFill>
                  <a:schemeClr val="tx1"/>
                </a:solidFill>
                <a:ea typeface="Yu Mincho" panose="02020400000000000000" pitchFamily="18" charset="-128"/>
                <a:cs typeface="Calibri" panose="020F0502020204030204" pitchFamily="34" charset="0"/>
              </a:rPr>
              <a:t>Movement Matters How Embodied Cognition Informs Teaching and Learning</a:t>
            </a:r>
            <a:r>
              <a:rPr lang="en-IE" sz="4400" dirty="0">
                <a:solidFill>
                  <a:schemeClr val="tx1"/>
                </a:solidFill>
                <a:ea typeface="Yu Mincho" panose="02020400000000000000" pitchFamily="18" charset="-128"/>
                <a:cs typeface="Calibri" panose="020F0502020204030204" pitchFamily="34" charset="0"/>
              </a:rPr>
              <a:t>. MIT Press. Cambridge, Massachusetts.</a:t>
            </a:r>
          </a:p>
          <a:p>
            <a:pPr marL="0" indent="0" defTabSz="914400" eaLnBrk="0" hangingPunct="0">
              <a:spcAft>
                <a:spcPts val="600"/>
              </a:spcAft>
              <a:buClrTx/>
              <a:buNone/>
              <a:defRPr/>
            </a:pPr>
            <a:r>
              <a:rPr lang="en-IE" sz="4400" b="1" dirty="0">
                <a:solidFill>
                  <a:schemeClr val="tx1"/>
                </a:solidFill>
                <a:ea typeface="Yu Mincho" panose="02020400000000000000" pitchFamily="18" charset="-128"/>
                <a:cs typeface="Calibri" panose="020F0502020204030204" pitchFamily="34" charset="0"/>
              </a:rPr>
              <a:t>Mooney S</a:t>
            </a:r>
            <a:r>
              <a:rPr lang="en-IE" sz="4400" b="1" dirty="0">
                <a:solidFill>
                  <a:srgbClr val="000000"/>
                </a:solidFill>
                <a:ea typeface="Yu Mincho" panose="02020400000000000000" pitchFamily="18" charset="-128"/>
                <a:cs typeface="Calibri" panose="020F0502020204030204" pitchFamily="34" charset="0"/>
              </a:rPr>
              <a:t>immie, G. (2022). </a:t>
            </a:r>
            <a:r>
              <a:rPr lang="en-IE" sz="4400" dirty="0">
                <a:solidFill>
                  <a:srgbClr val="000000"/>
                </a:solidFill>
                <a:ea typeface="Yu Mincho" panose="02020400000000000000" pitchFamily="18" charset="-128"/>
                <a:cs typeface="Calibri" panose="020F0502020204030204" pitchFamily="34" charset="0"/>
              </a:rPr>
              <a:t>How can the philosophy of education inform STEM Education Policy in schooling and higher education in a post-</a:t>
            </a:r>
            <a:r>
              <a:rPr lang="en-IE" sz="4400" dirty="0" err="1">
                <a:solidFill>
                  <a:srgbClr val="000000"/>
                </a:solidFill>
                <a:ea typeface="Yu Mincho" panose="02020400000000000000" pitchFamily="18" charset="-128"/>
                <a:cs typeface="Calibri" panose="020F0502020204030204" pitchFamily="34" charset="0"/>
              </a:rPr>
              <a:t>Covid</a:t>
            </a:r>
            <a:r>
              <a:rPr lang="en-IE" sz="4400" dirty="0">
                <a:solidFill>
                  <a:srgbClr val="000000"/>
                </a:solidFill>
                <a:ea typeface="Yu Mincho" panose="02020400000000000000" pitchFamily="18" charset="-128"/>
                <a:cs typeface="Calibri" panose="020F0502020204030204" pitchFamily="34" charset="0"/>
              </a:rPr>
              <a:t> pluralist and democratic Ireland: Growing back better. In E. Costello, P. </a:t>
            </a:r>
            <a:r>
              <a:rPr lang="en-IE" sz="4400" dirty="0" err="1">
                <a:solidFill>
                  <a:srgbClr val="000000"/>
                </a:solidFill>
                <a:ea typeface="Yu Mincho" panose="02020400000000000000" pitchFamily="18" charset="-128"/>
                <a:cs typeface="Calibri" panose="020F0502020204030204" pitchFamily="34" charset="0"/>
              </a:rPr>
              <a:t>Girme</a:t>
            </a:r>
            <a:r>
              <a:rPr lang="en-IE" sz="4400" dirty="0">
                <a:solidFill>
                  <a:srgbClr val="000000"/>
                </a:solidFill>
                <a:ea typeface="Yu Mincho" panose="02020400000000000000" pitchFamily="18" charset="-128"/>
                <a:cs typeface="Calibri" panose="020F0502020204030204" pitchFamily="34" charset="0"/>
              </a:rPr>
              <a:t>, D. Hyland, T. Kaur, O. Kelly, T. McLoughlin, &amp; P. Van </a:t>
            </a:r>
            <a:r>
              <a:rPr lang="en-IE" sz="4400" dirty="0" err="1">
                <a:solidFill>
                  <a:srgbClr val="000000"/>
                </a:solidFill>
                <a:ea typeface="Yu Mincho" panose="02020400000000000000" pitchFamily="18" charset="-128"/>
                <a:cs typeface="Calibri" panose="020F0502020204030204" pitchFamily="34" charset="0"/>
              </a:rPr>
              <a:t>Kampen</a:t>
            </a:r>
            <a:r>
              <a:rPr lang="en-IE" sz="4400" dirty="0">
                <a:solidFill>
                  <a:srgbClr val="000000"/>
                </a:solidFill>
                <a:ea typeface="Yu Mincho" panose="02020400000000000000" pitchFamily="18" charset="-128"/>
                <a:cs typeface="Calibri" panose="020F0502020204030204" pitchFamily="34" charset="0"/>
              </a:rPr>
              <a:t> (</a:t>
            </a:r>
            <a:r>
              <a:rPr lang="en-IE" sz="4400" dirty="0" err="1">
                <a:solidFill>
                  <a:srgbClr val="000000"/>
                </a:solidFill>
                <a:ea typeface="Yu Mincho" panose="02020400000000000000" pitchFamily="18" charset="-128"/>
                <a:cs typeface="Calibri" panose="020F0502020204030204" pitchFamily="34" charset="0"/>
              </a:rPr>
              <a:t>Eds</a:t>
            </a:r>
            <a:r>
              <a:rPr lang="en-IE" sz="4400" dirty="0">
                <a:solidFill>
                  <a:srgbClr val="000000"/>
                </a:solidFill>
                <a:ea typeface="Yu Mincho" panose="02020400000000000000" pitchFamily="18" charset="-128"/>
                <a:cs typeface="Calibri" panose="020F0502020204030204" pitchFamily="34" charset="0"/>
              </a:rPr>
              <a:t>) Proceedings of the </a:t>
            </a:r>
            <a:r>
              <a:rPr lang="en-IE" sz="4400" dirty="0" err="1">
                <a:solidFill>
                  <a:srgbClr val="000000"/>
                </a:solidFill>
                <a:ea typeface="Yu Mincho" panose="02020400000000000000" pitchFamily="18" charset="-128"/>
                <a:cs typeface="Calibri" panose="020F0502020204030204" pitchFamily="34" charset="0"/>
              </a:rPr>
              <a:t>CASTeL</a:t>
            </a:r>
            <a:r>
              <a:rPr lang="en-IE" sz="4400" dirty="0">
                <a:solidFill>
                  <a:srgbClr val="000000"/>
                </a:solidFill>
                <a:ea typeface="Yu Mincho" panose="02020400000000000000" pitchFamily="18" charset="-128"/>
                <a:cs typeface="Calibri" panose="020F0502020204030204" pitchFamily="34" charset="0"/>
              </a:rPr>
              <a:t> 9th STEM </a:t>
            </a:r>
            <a:r>
              <a:rPr lang="en-IE" sz="4400" i="1" dirty="0">
                <a:ea typeface="Calibri" panose="020F0502020204030204" pitchFamily="34" charset="0"/>
                <a:cs typeface="Calibri" panose="020F0502020204030204" pitchFamily="34" charset="0"/>
              </a:rPr>
              <a:t>Science and Mathematics </a:t>
            </a:r>
            <a:r>
              <a:rPr lang="en-IE" sz="4400" dirty="0">
                <a:solidFill>
                  <a:srgbClr val="000000"/>
                </a:solidFill>
                <a:ea typeface="Yu Mincho" panose="02020400000000000000" pitchFamily="18" charset="-128"/>
                <a:cs typeface="Calibri" panose="020F0502020204030204" pitchFamily="34" charset="0"/>
              </a:rPr>
              <a:t>Education Research </a:t>
            </a:r>
            <a:r>
              <a:rPr lang="en-IE" sz="4400" i="1" dirty="0">
                <a:ea typeface="Calibri" panose="020F0502020204030204" pitchFamily="34" charset="0"/>
                <a:cs typeface="Calibri" panose="020F0502020204030204" pitchFamily="34" charset="0"/>
              </a:rPr>
              <a:t>Conference 2022 Proceedings</a:t>
            </a:r>
            <a:r>
              <a:rPr lang="en-IE" sz="4400" dirty="0">
                <a:solidFill>
                  <a:srgbClr val="000000"/>
                </a:solidFill>
                <a:ea typeface="Yu Mincho" panose="02020400000000000000" pitchFamily="18" charset="-128"/>
                <a:cs typeface="Calibri" panose="020F0502020204030204" pitchFamily="34" charset="0"/>
              </a:rPr>
              <a:t> (pp. 66-78), Dublin City University. </a:t>
            </a:r>
            <a:r>
              <a:rPr lang="en-IE" sz="4400" b="1" u="sng" dirty="0">
                <a:solidFill>
                  <a:srgbClr val="0563C1"/>
                </a:solidFill>
                <a:ea typeface="Yu Mincho" panose="02020400000000000000" pitchFamily="18" charset="-128"/>
                <a:cs typeface="Calibri" panose="020F0502020204030204" pitchFamily="34" charset="0"/>
                <a:hlinkClick r:id="rId5"/>
              </a:rPr>
              <a:t>https://doi.org/10.5281/zenodo.6953886</a:t>
            </a:r>
            <a:endParaRPr lang="en-IE" sz="4400" dirty="0">
              <a:ea typeface="Calibri" panose="020F0502020204030204" pitchFamily="34" charset="0"/>
              <a:cs typeface="Times New Roman" panose="02020603050405020304" pitchFamily="18" charset="0"/>
            </a:endParaRPr>
          </a:p>
          <a:p>
            <a:pPr marL="0" lvl="0" indent="0" defTabSz="914400" eaLnBrk="0" hangingPunct="0">
              <a:spcAft>
                <a:spcPts val="600"/>
              </a:spcAft>
              <a:buClrTx/>
              <a:buNone/>
              <a:defRPr/>
            </a:pPr>
            <a:r>
              <a:rPr lang="en-IE" sz="4400" b="1" dirty="0">
                <a:solidFill>
                  <a:schemeClr val="tx1"/>
                </a:solidFill>
              </a:rPr>
              <a:t>Mooney Simmie, G. (2021). </a:t>
            </a:r>
            <a:r>
              <a:rPr lang="en-IE" sz="4400" dirty="0">
                <a:solidFill>
                  <a:schemeClr val="tx1"/>
                </a:solidFill>
              </a:rPr>
              <a:t>Teacher Professional Learning: a holistic and cultural endeavour imbued with transformative possibility. </a:t>
            </a:r>
            <a:r>
              <a:rPr lang="en-IE" sz="4400" i="1" dirty="0">
                <a:solidFill>
                  <a:schemeClr val="tx1"/>
                </a:solidFill>
              </a:rPr>
              <a:t>Educational Review</a:t>
            </a:r>
            <a:r>
              <a:rPr lang="en-IE" sz="4400" dirty="0">
                <a:solidFill>
                  <a:schemeClr val="tx1"/>
                </a:solidFill>
              </a:rPr>
              <a:t>. DOI 10.1080/00131911.2021.1978398 </a:t>
            </a:r>
            <a:r>
              <a:rPr lang="en-IE" sz="4400" b="1" u="sng" dirty="0">
                <a:solidFill>
                  <a:srgbClr val="0563C1"/>
                </a:solidFill>
                <a:ea typeface="Calibri" panose="020F0502020204030204" pitchFamily="34" charset="0"/>
                <a:cs typeface="Calibri" panose="020F0502020204030204" pitchFamily="34" charset="0"/>
                <a:hlinkClick r:id="rId6"/>
              </a:rPr>
              <a:t>https://doi.org/10.1080/00131911.2021.1978398</a:t>
            </a:r>
            <a:r>
              <a:rPr lang="en-IE" sz="4400" b="1" dirty="0">
                <a:ea typeface="Calibri" panose="020F0502020204030204" pitchFamily="34" charset="0"/>
                <a:cs typeface="Calibri" panose="020F0502020204030204" pitchFamily="34" charset="0"/>
              </a:rPr>
              <a:t>.</a:t>
            </a:r>
            <a:endParaRPr lang="en-IE" sz="4400" dirty="0">
              <a:solidFill>
                <a:schemeClr val="tx1"/>
              </a:solidFill>
            </a:endParaRPr>
          </a:p>
          <a:p>
            <a:pPr marL="0" lvl="0" indent="0" defTabSz="914400" eaLnBrk="0" hangingPunct="0">
              <a:spcAft>
                <a:spcPts val="600"/>
              </a:spcAft>
              <a:buClrTx/>
              <a:buNone/>
              <a:defRPr/>
            </a:pPr>
            <a:r>
              <a:rPr lang="en-GB" sz="4400" b="1" dirty="0">
                <a:solidFill>
                  <a:schemeClr val="tx1"/>
                </a:solidFill>
                <a:ea typeface="Yu Gothic" panose="020B0400000000000000" pitchFamily="34" charset="-128"/>
                <a:cs typeface="Calibri" panose="020F0502020204030204" pitchFamily="34" charset="0"/>
              </a:rPr>
              <a:t>Mooney Simmie, G., Moles, J., &amp; O’Grady, E. (2019). </a:t>
            </a:r>
            <a:r>
              <a:rPr lang="en-GB" sz="4400" dirty="0">
                <a:solidFill>
                  <a:schemeClr val="tx1"/>
                </a:solidFill>
                <a:ea typeface="Yu Gothic" panose="020B0400000000000000" pitchFamily="34" charset="-128"/>
                <a:cs typeface="Calibri" panose="020F0502020204030204" pitchFamily="34" charset="0"/>
              </a:rPr>
              <a:t>Good teaching as a messy narrative of change within a policy ensemble of superstructures and flows</a:t>
            </a:r>
            <a:r>
              <a:rPr lang="en-GB" sz="4400" i="1" dirty="0">
                <a:solidFill>
                  <a:schemeClr val="tx1"/>
                </a:solidFill>
                <a:ea typeface="Yu Gothic" panose="020B0400000000000000" pitchFamily="34" charset="-128"/>
                <a:cs typeface="Calibri" panose="020F0502020204030204" pitchFamily="34" charset="0"/>
              </a:rPr>
              <a:t>.</a:t>
            </a:r>
            <a:r>
              <a:rPr lang="en-GB" sz="4400" dirty="0">
                <a:solidFill>
                  <a:schemeClr val="tx1"/>
                </a:solidFill>
                <a:ea typeface="Yu Gothic" panose="020B0400000000000000" pitchFamily="34" charset="-128"/>
                <a:cs typeface="Calibri" panose="020F0502020204030204" pitchFamily="34" charset="0"/>
              </a:rPr>
              <a:t> </a:t>
            </a:r>
            <a:r>
              <a:rPr lang="en-GB" sz="4400" i="1" dirty="0">
                <a:solidFill>
                  <a:schemeClr val="tx1"/>
                </a:solidFill>
                <a:ea typeface="Yu Gothic" panose="020B0400000000000000" pitchFamily="34" charset="-128"/>
                <a:cs typeface="Calibri" panose="020F0502020204030204" pitchFamily="34" charset="0"/>
              </a:rPr>
              <a:t>Critical Studies in Education</a:t>
            </a:r>
            <a:r>
              <a:rPr lang="en-GB" sz="4400" dirty="0">
                <a:solidFill>
                  <a:schemeClr val="tx1"/>
                </a:solidFill>
                <a:ea typeface="Yu Gothic" panose="020B0400000000000000" pitchFamily="34" charset="-128"/>
                <a:cs typeface="Calibri" panose="020F0502020204030204" pitchFamily="34" charset="0"/>
              </a:rPr>
              <a:t>, 60 (1), 55-72. </a:t>
            </a:r>
            <a:endParaRPr lang="en-IE" sz="4400" b="1" dirty="0">
              <a:solidFill>
                <a:schemeClr val="tx1"/>
              </a:solidFill>
            </a:endParaRPr>
          </a:p>
          <a:p>
            <a:pPr marL="0" indent="0">
              <a:buNone/>
            </a:pPr>
            <a:r>
              <a:rPr lang="en-IE" sz="4400" b="1" dirty="0" err="1">
                <a:solidFill>
                  <a:schemeClr val="tx1"/>
                </a:solidFill>
              </a:rPr>
              <a:t>Sjöström</a:t>
            </a:r>
            <a:r>
              <a:rPr lang="en-IE" sz="4400" b="1" dirty="0">
                <a:solidFill>
                  <a:schemeClr val="tx1"/>
                </a:solidFill>
              </a:rPr>
              <a:t>, J., &amp; </a:t>
            </a:r>
            <a:r>
              <a:rPr lang="en-IE" sz="4400" b="1" dirty="0" err="1">
                <a:solidFill>
                  <a:schemeClr val="tx1"/>
                </a:solidFill>
              </a:rPr>
              <a:t>Eilks</a:t>
            </a:r>
            <a:r>
              <a:rPr lang="en-IE" sz="4400" b="1" dirty="0">
                <a:solidFill>
                  <a:schemeClr val="tx1"/>
                </a:solidFill>
              </a:rPr>
              <a:t>, I. (2021). </a:t>
            </a:r>
            <a:r>
              <a:rPr lang="en-IE" sz="4400" dirty="0">
                <a:solidFill>
                  <a:schemeClr val="tx1"/>
                </a:solidFill>
              </a:rPr>
              <a:t>Chapter 4 Reconsidering Different Visions of Scientific Literacy and Science Education  based on the Concept of  </a:t>
            </a:r>
            <a:r>
              <a:rPr lang="en-IE" sz="4400" dirty="0" err="1">
                <a:solidFill>
                  <a:schemeClr val="tx1"/>
                </a:solidFill>
              </a:rPr>
              <a:t>Bildung</a:t>
            </a:r>
            <a:r>
              <a:rPr lang="en-IE" sz="4400" dirty="0">
                <a:solidFill>
                  <a:schemeClr val="tx1"/>
                </a:solidFill>
              </a:rPr>
              <a:t>. In Y. J. </a:t>
            </a:r>
            <a:r>
              <a:rPr lang="en-IE" sz="4400" dirty="0" err="1">
                <a:solidFill>
                  <a:schemeClr val="tx1"/>
                </a:solidFill>
              </a:rPr>
              <a:t>Dori</a:t>
            </a:r>
            <a:r>
              <a:rPr lang="en-IE" sz="4400" dirty="0">
                <a:solidFill>
                  <a:schemeClr val="tx1"/>
                </a:solidFill>
              </a:rPr>
              <a:t> et al. (eds.). </a:t>
            </a:r>
            <a:r>
              <a:rPr lang="en-IE" sz="4400" i="1" dirty="0">
                <a:solidFill>
                  <a:schemeClr val="tx1"/>
                </a:solidFill>
              </a:rPr>
              <a:t>Cognition, Metacognition, and Culture in STEM Education, Innovations in Science Education and Technology book series, ISET, (24), </a:t>
            </a:r>
            <a:r>
              <a:rPr lang="en-IE" sz="4400" dirty="0">
                <a:solidFill>
                  <a:schemeClr val="tx1"/>
                </a:solidFill>
              </a:rPr>
              <a:t>65-88. Springer.</a:t>
            </a:r>
          </a:p>
          <a:p>
            <a:pPr marL="0" indent="0" algn="ctr">
              <a:buNone/>
            </a:pPr>
            <a:endParaRPr lang="en-IE" sz="4321" b="1" dirty="0"/>
          </a:p>
          <a:p>
            <a:endParaRPr lang="en-IE" sz="3600" b="1" dirty="0"/>
          </a:p>
        </p:txBody>
      </p:sp>
      <p:pic>
        <p:nvPicPr>
          <p:cNvPr id="5" name="Picture 4">
            <a:extLst>
              <a:ext uri="{FF2B5EF4-FFF2-40B4-BE49-F238E27FC236}">
                <a16:creationId xmlns:a16="http://schemas.microsoft.com/office/drawing/2014/main" id="{E8630770-8F47-41F4-A7C8-A1769ECF82FF}"/>
              </a:ext>
            </a:extLst>
          </p:cNvPr>
          <p:cNvPicPr>
            <a:picLocks noChangeAspect="1"/>
          </p:cNvPicPr>
          <p:nvPr/>
        </p:nvPicPr>
        <p:blipFill>
          <a:blip r:embed="rId7"/>
          <a:stretch>
            <a:fillRect/>
          </a:stretch>
        </p:blipFill>
        <p:spPr>
          <a:xfrm>
            <a:off x="13220446" y="8145507"/>
            <a:ext cx="3036006" cy="1509858"/>
          </a:xfrm>
          <a:prstGeom prst="rect">
            <a:avLst/>
          </a:prstGeom>
        </p:spPr>
      </p:pic>
      <p:pic>
        <p:nvPicPr>
          <p:cNvPr id="4" name="Picture 6" descr="A picture containing graphical user interface&#10;&#10;Description automatically generated">
            <a:extLst>
              <a:ext uri="{FF2B5EF4-FFF2-40B4-BE49-F238E27FC236}">
                <a16:creationId xmlns:a16="http://schemas.microsoft.com/office/drawing/2014/main" id="{E774C029-84EB-7493-39A3-B1DDA8E3E04B}"/>
              </a:ext>
            </a:extLst>
          </p:cNvPr>
          <p:cNvPicPr>
            <a:picLocks noChangeAspect="1"/>
          </p:cNvPicPr>
          <p:nvPr/>
        </p:nvPicPr>
        <p:blipFill rotWithShape="1">
          <a:blip r:embed="rId8"/>
          <a:srcRect t="34737" r="523" b="38421"/>
          <a:stretch/>
        </p:blipFill>
        <p:spPr>
          <a:xfrm>
            <a:off x="5647966" y="8653559"/>
            <a:ext cx="4961655" cy="1346141"/>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840870209"/>
      </p:ext>
    </p:extLst>
  </p:cSld>
  <p:clrMapOvr>
    <a:masterClrMapping/>
  </p:clrMapOvr>
  <mc:AlternateContent xmlns:mc="http://schemas.openxmlformats.org/markup-compatibility/2006" xmlns:p14="http://schemas.microsoft.com/office/powerpoint/2010/main">
    <mc:Choice Requires="p14">
      <p:transition spd="slow" p14:dur="2000" advTm="25917"/>
    </mc:Choice>
    <mc:Fallback xmlns="">
      <p:transition spd="slow" advTm="25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low confidence">
            <a:extLst>
              <a:ext uri="{FF2B5EF4-FFF2-40B4-BE49-F238E27FC236}">
                <a16:creationId xmlns:a16="http://schemas.microsoft.com/office/drawing/2014/main" id="{68E349E9-0279-E9D6-1E13-EF06D6FA4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6760"/>
            <a:ext cx="16257588" cy="9144893"/>
          </a:xfrm>
          <a:prstGeom prst="rect">
            <a:avLst/>
          </a:prstGeom>
        </p:spPr>
      </p:pic>
      <p:sp>
        <p:nvSpPr>
          <p:cNvPr id="2" name="Title 1"/>
          <p:cNvSpPr>
            <a:spLocks noGrp="1"/>
          </p:cNvSpPr>
          <p:nvPr>
            <p:ph type="title"/>
          </p:nvPr>
        </p:nvSpPr>
        <p:spPr>
          <a:xfrm>
            <a:off x="1117710" y="472613"/>
            <a:ext cx="14022169" cy="1767590"/>
          </a:xfrm>
        </p:spPr>
        <p:txBody>
          <a:bodyPr/>
          <a:lstStyle/>
          <a:p>
            <a:pPr algn="ctr"/>
            <a:r>
              <a:rPr lang="en-IE" b="1" dirty="0"/>
              <a:t>Contact Details</a:t>
            </a:r>
          </a:p>
        </p:txBody>
      </p:sp>
      <p:sp>
        <p:nvSpPr>
          <p:cNvPr id="3" name="Content Placeholder 2"/>
          <p:cNvSpPr>
            <a:spLocks noGrp="1"/>
          </p:cNvSpPr>
          <p:nvPr>
            <p:ph idx="1"/>
          </p:nvPr>
        </p:nvSpPr>
        <p:spPr>
          <a:xfrm>
            <a:off x="1117710" y="2503161"/>
            <a:ext cx="14022169" cy="5802351"/>
          </a:xfrm>
        </p:spPr>
        <p:txBody>
          <a:bodyPr>
            <a:normAutofit fontScale="92500" lnSpcReduction="20000"/>
          </a:bodyPr>
          <a:lstStyle/>
          <a:p>
            <a:pPr marL="0" indent="0" algn="ctr">
              <a:buNone/>
            </a:pPr>
            <a:endParaRPr lang="en-IE" sz="4321" b="1" dirty="0"/>
          </a:p>
          <a:p>
            <a:pPr marL="0" indent="0" algn="ctr">
              <a:buNone/>
            </a:pPr>
            <a:r>
              <a:rPr lang="en-IE" sz="4267" b="1" dirty="0"/>
              <a:t>Register for on-line CPD resources: </a:t>
            </a:r>
            <a:r>
              <a:rPr lang="en-IE" sz="4267" b="1" dirty="0">
                <a:hlinkClick r:id="rId5"/>
              </a:rPr>
              <a:t>https://epistem.ie</a:t>
            </a:r>
            <a:endParaRPr lang="en-IE" sz="4267" b="1" dirty="0"/>
          </a:p>
          <a:p>
            <a:pPr marL="0" indent="0" algn="ctr">
              <a:buNone/>
            </a:pPr>
            <a:r>
              <a:rPr lang="en-IE" sz="4267" b="1" dirty="0">
                <a:cs typeface="Calibri"/>
              </a:rPr>
              <a:t>EPI</a:t>
            </a:r>
            <a:r>
              <a:rPr lang="en-IE" sz="4267" b="1" dirty="0">
                <a:latin typeface="DengXian" panose="02010600030101010101" pitchFamily="2" charset="-122"/>
                <a:ea typeface="DengXian" panose="02010600030101010101" pitchFamily="2" charset="-122"/>
                <a:cs typeface="Calibri"/>
              </a:rPr>
              <a:t>•</a:t>
            </a:r>
            <a:r>
              <a:rPr lang="en-IE" sz="4267" b="1" dirty="0">
                <a:cs typeface="Calibri"/>
              </a:rPr>
              <a:t>STEM project: </a:t>
            </a:r>
            <a:r>
              <a:rPr lang="en-IE" sz="4267" b="1" dirty="0">
                <a:cs typeface="Calibri"/>
                <a:hlinkClick r:id="rId6"/>
              </a:rPr>
              <a:t>Resources</a:t>
            </a:r>
            <a:endParaRPr lang="en-IE" sz="4267" b="1" dirty="0">
              <a:cs typeface="Calibri"/>
            </a:endParaRPr>
          </a:p>
          <a:p>
            <a:pPr marL="0" indent="0" algn="ctr">
              <a:buNone/>
            </a:pPr>
            <a:r>
              <a:rPr lang="en-IE" sz="4267" b="1" dirty="0">
                <a:cs typeface="Calibri"/>
              </a:rPr>
              <a:t>Contact: </a:t>
            </a:r>
            <a:r>
              <a:rPr lang="en-IE" sz="4267" dirty="0">
                <a:cs typeface="Calibri"/>
              </a:rPr>
              <a:t>Helen Fitzgerald, Senior Executive Administrator</a:t>
            </a:r>
          </a:p>
          <a:p>
            <a:pPr marL="0" indent="0" algn="ctr">
              <a:buNone/>
            </a:pPr>
            <a:r>
              <a:rPr lang="en-IE" sz="4267" b="1" dirty="0"/>
              <a:t>Email: </a:t>
            </a:r>
            <a:r>
              <a:rPr lang="en-IE" sz="4267" b="1" dirty="0">
                <a:hlinkClick r:id="rId7"/>
              </a:rPr>
              <a:t>helen.fitzgerald@ul.ie</a:t>
            </a:r>
            <a:endParaRPr lang="en-IE" sz="4267" b="1" dirty="0"/>
          </a:p>
          <a:p>
            <a:pPr marL="0" indent="0" algn="ctr">
              <a:buNone/>
            </a:pPr>
            <a:endParaRPr lang="en-IE" sz="4321" b="1" dirty="0"/>
          </a:p>
          <a:p>
            <a:pPr marL="0" indent="0" algn="ctr">
              <a:buNone/>
            </a:pPr>
            <a:r>
              <a:rPr lang="en-IE" sz="2267" dirty="0"/>
              <a:t>This on-line CPD project [HEA funded] is an initiative </a:t>
            </a:r>
            <a:r>
              <a:rPr lang="en-IE" sz="2267"/>
              <a:t>with EPI</a:t>
            </a:r>
            <a:r>
              <a:rPr lang="en-IE" sz="2267">
                <a:ea typeface="DengXian" panose="02010600030101010101" pitchFamily="2" charset="-122"/>
              </a:rPr>
              <a:t>•STEM </a:t>
            </a:r>
            <a:r>
              <a:rPr lang="en-IE" sz="2267" b="1">
                <a:latin typeface="DengXian" panose="02010600030101010101" pitchFamily="2" charset="-122"/>
                <a:ea typeface="DengXian" panose="02010600030101010101" pitchFamily="2" charset="-122"/>
              </a:rPr>
              <a:t>for </a:t>
            </a:r>
            <a:r>
              <a:rPr lang="en-IE" sz="2267" b="1" dirty="0">
                <a:latin typeface="DengXian" panose="02010600030101010101" pitchFamily="2" charset="-122"/>
                <a:ea typeface="DengXian" panose="02010600030101010101" pitchFamily="2" charset="-122"/>
              </a:rPr>
              <a:t>science and mathematics secondary teachers in Ireland. The research-led development team includes:</a:t>
            </a:r>
          </a:p>
          <a:p>
            <a:pPr marL="0" indent="0" algn="ctr">
              <a:buNone/>
            </a:pPr>
            <a:r>
              <a:rPr lang="en-IE" sz="2534" b="1" dirty="0">
                <a:latin typeface="DengXian" panose="02010600030101010101" pitchFamily="2" charset="-122"/>
                <a:ea typeface="DengXian" panose="02010600030101010101" pitchFamily="2" charset="-122"/>
              </a:rPr>
              <a:t>Geraldine Mooney Simmie, Niamh O’Meara, </a:t>
            </a:r>
            <a:r>
              <a:rPr lang="en-IE" sz="2534" b="1" dirty="0" err="1">
                <a:latin typeface="DengXian" panose="02010600030101010101" pitchFamily="2" charset="-122"/>
                <a:ea typeface="DengXian" panose="02010600030101010101" pitchFamily="2" charset="-122"/>
              </a:rPr>
              <a:t>Merrilyn</a:t>
            </a:r>
            <a:r>
              <a:rPr lang="en-IE" sz="2534" b="1" dirty="0">
                <a:latin typeface="DengXian" panose="02010600030101010101" pitchFamily="2" charset="-122"/>
                <a:ea typeface="DengXian" panose="02010600030101010101" pitchFamily="2" charset="-122"/>
              </a:rPr>
              <a:t> </a:t>
            </a:r>
            <a:r>
              <a:rPr lang="en-IE" sz="2534" b="1" dirty="0" err="1">
                <a:latin typeface="DengXian" panose="02010600030101010101" pitchFamily="2" charset="-122"/>
                <a:ea typeface="DengXian" panose="02010600030101010101" pitchFamily="2" charset="-122"/>
              </a:rPr>
              <a:t>Goos</a:t>
            </a:r>
            <a:r>
              <a:rPr lang="en-IE" sz="2534" b="1" dirty="0">
                <a:latin typeface="DengXian" panose="02010600030101010101" pitchFamily="2" charset="-122"/>
                <a:ea typeface="DengXian" panose="02010600030101010101" pitchFamily="2" charset="-122"/>
              </a:rPr>
              <a:t>, Stephen Comiskey, Ciara Lane, Tracey O’Connell, Vo Van De, Tara E. Ryan, Martina Scully, Jack Nealon, Daniel Casey, Keith Kennedy, Annette Forster, </a:t>
            </a:r>
            <a:r>
              <a:rPr lang="en-IE" sz="2534" b="1" dirty="0" err="1">
                <a:latin typeface="DengXian" panose="02010600030101010101" pitchFamily="2" charset="-122"/>
                <a:ea typeface="DengXian" panose="02010600030101010101" pitchFamily="2" charset="-122"/>
              </a:rPr>
              <a:t>Céren</a:t>
            </a:r>
            <a:r>
              <a:rPr lang="en-IE" sz="2534" b="1" dirty="0">
                <a:latin typeface="DengXian" panose="02010600030101010101" pitchFamily="2" charset="-122"/>
                <a:ea typeface="DengXian" panose="02010600030101010101" pitchFamily="2" charset="-122"/>
              </a:rPr>
              <a:t> O’Connell, Martha Cosgrave, Martina Ryan, Veronica Ryan, Gemma </a:t>
            </a:r>
            <a:r>
              <a:rPr lang="en-IE" sz="2534" b="1" dirty="0" err="1">
                <a:latin typeface="DengXian" panose="02010600030101010101" pitchFamily="2" charset="-122"/>
                <a:ea typeface="DengXian" panose="02010600030101010101" pitchFamily="2" charset="-122"/>
              </a:rPr>
              <a:t>Henstock</a:t>
            </a:r>
            <a:endParaRPr lang="en-IE" sz="2534" b="1" dirty="0"/>
          </a:p>
          <a:p>
            <a:pPr marL="0" indent="0" algn="ctr">
              <a:buNone/>
            </a:pPr>
            <a:r>
              <a:rPr lang="en-IE" sz="4321" b="1" dirty="0"/>
              <a:t> </a:t>
            </a:r>
          </a:p>
          <a:p>
            <a:pPr marL="0" indent="0" algn="ctr">
              <a:buNone/>
            </a:pPr>
            <a:endParaRPr lang="en-IE" sz="4321" b="1" dirty="0"/>
          </a:p>
          <a:p>
            <a:endParaRPr lang="en-IE" sz="3600" b="1" dirty="0"/>
          </a:p>
        </p:txBody>
      </p:sp>
      <p:pic>
        <p:nvPicPr>
          <p:cNvPr id="5" name="Picture 4">
            <a:extLst>
              <a:ext uri="{FF2B5EF4-FFF2-40B4-BE49-F238E27FC236}">
                <a16:creationId xmlns:a16="http://schemas.microsoft.com/office/drawing/2014/main" id="{E8630770-8F47-41F4-A7C8-A1769ECF82FF}"/>
              </a:ext>
            </a:extLst>
          </p:cNvPr>
          <p:cNvPicPr>
            <a:picLocks noChangeAspect="1"/>
          </p:cNvPicPr>
          <p:nvPr/>
        </p:nvPicPr>
        <p:blipFill>
          <a:blip r:embed="rId8"/>
          <a:stretch>
            <a:fillRect/>
          </a:stretch>
        </p:blipFill>
        <p:spPr>
          <a:xfrm>
            <a:off x="13220446" y="8145507"/>
            <a:ext cx="3036006" cy="1509858"/>
          </a:xfrm>
          <a:prstGeom prst="rect">
            <a:avLst/>
          </a:prstGeom>
        </p:spPr>
      </p:pic>
      <p:pic>
        <p:nvPicPr>
          <p:cNvPr id="4" name="Picture 6" descr="A picture containing graphical user interface&#10;&#10;Description automatically generated">
            <a:extLst>
              <a:ext uri="{FF2B5EF4-FFF2-40B4-BE49-F238E27FC236}">
                <a16:creationId xmlns:a16="http://schemas.microsoft.com/office/drawing/2014/main" id="{D0AF33E2-2E28-2069-416C-FC8DFB5F655C}"/>
              </a:ext>
            </a:extLst>
          </p:cNvPr>
          <p:cNvPicPr>
            <a:picLocks noChangeAspect="1"/>
          </p:cNvPicPr>
          <p:nvPr/>
        </p:nvPicPr>
        <p:blipFill rotWithShape="1">
          <a:blip r:embed="rId9"/>
          <a:srcRect t="34737" r="523" b="38421"/>
          <a:stretch/>
        </p:blipFill>
        <p:spPr>
          <a:xfrm>
            <a:off x="5647967" y="8322931"/>
            <a:ext cx="4961655" cy="1346141"/>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5554325" y="9455150"/>
            <a:ext cx="487363" cy="487363"/>
          </a:xfrm>
          <a:prstGeom prst="rect">
            <a:avLst/>
          </a:prstGeom>
        </p:spPr>
      </p:pic>
    </p:spTree>
    <p:extLst>
      <p:ext uri="{BB962C8B-B14F-4D97-AF65-F5344CB8AC3E}">
        <p14:creationId xmlns:p14="http://schemas.microsoft.com/office/powerpoint/2010/main" val="620188815"/>
      </p:ext>
    </p:extLst>
  </p:cSld>
  <p:clrMapOvr>
    <a:masterClrMapping/>
  </p:clrMapOvr>
  <mc:AlternateContent xmlns:mc="http://schemas.openxmlformats.org/markup-compatibility/2006" xmlns:p14="http://schemas.microsoft.com/office/powerpoint/2010/main">
    <mc:Choice Requires="p14">
      <p:transition spd="slow" p14:dur="2000" advTm="28421"/>
    </mc:Choice>
    <mc:Fallback xmlns="">
      <p:transition spd="slow" advTm="28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2" id="{D24B0405-4E1F-466C-B47E-D888F920E63B}" vid="{C92CC812-BA72-43A0-A347-C442577FD1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F37A4E611AA24DB4FAF81430362EDA" ma:contentTypeVersion="19" ma:contentTypeDescription="Create a new document." ma:contentTypeScope="" ma:versionID="f3e75e50d269cad2b12b81855fcf3a85">
  <xsd:schema xmlns:xsd="http://www.w3.org/2001/XMLSchema" xmlns:xs="http://www.w3.org/2001/XMLSchema" xmlns:p="http://schemas.microsoft.com/office/2006/metadata/properties" xmlns:ns3="43023927-f72a-40d9-82ec-f3f2d80d180b" xmlns:ns4="bda90d89-8edc-45c0-9231-e7d028992c4b" targetNamespace="http://schemas.microsoft.com/office/2006/metadata/properties" ma:root="true" ma:fieldsID="2bbd441abaddc33f460b92d03b6492f1" ns3:_="" ns4:_="">
    <xsd:import namespace="43023927-f72a-40d9-82ec-f3f2d80d180b"/>
    <xsd:import namespace="bda90d89-8edc-45c0-9231-e7d028992c4b"/>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023927-f72a-40d9-82ec-f3f2d80d180b"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da90d89-8edc-45c0-9231-e7d028992c4b" elementFormDefault="qualified">
    <xsd:import namespace="http://schemas.microsoft.com/office/2006/documentManagement/types"/>
    <xsd:import namespace="http://schemas.microsoft.com/office/infopath/2007/PartnerControls"/>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SharingHintHash" ma:index="2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PermissionLevels xmlns="43023927-f72a-40d9-82ec-f3f2d80d180b" xsi:nil="true"/>
    <MigrationWizIdDocumentLibraryPermissions xmlns="43023927-f72a-40d9-82ec-f3f2d80d180b" xsi:nil="true"/>
    <MigrationWizIdSecurityGroups xmlns="43023927-f72a-40d9-82ec-f3f2d80d180b" xsi:nil="true"/>
    <MigrationWizIdPermissions xmlns="43023927-f72a-40d9-82ec-f3f2d80d180b" xsi:nil="true"/>
    <MigrationWizId xmlns="43023927-f72a-40d9-82ec-f3f2d80d180b" xsi:nil="true"/>
  </documentManagement>
</p:properties>
</file>

<file path=customXml/itemProps1.xml><?xml version="1.0" encoding="utf-8"?>
<ds:datastoreItem xmlns:ds="http://schemas.openxmlformats.org/officeDocument/2006/customXml" ds:itemID="{723D48A4-9CF5-4363-967F-C4A8D9734B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023927-f72a-40d9-82ec-f3f2d80d180b"/>
    <ds:schemaRef ds:uri="bda90d89-8edc-45c0-9231-e7d028992c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7F9092-BDA7-424C-B9CC-8BEFC49DF85B}">
  <ds:schemaRefs>
    <ds:schemaRef ds:uri="http://schemas.microsoft.com/sharepoint/v3/contenttype/forms"/>
  </ds:schemaRefs>
</ds:datastoreItem>
</file>

<file path=customXml/itemProps3.xml><?xml version="1.0" encoding="utf-8"?>
<ds:datastoreItem xmlns:ds="http://schemas.openxmlformats.org/officeDocument/2006/customXml" ds:itemID="{048EA609-1291-4473-BFBC-F21AC1F4FF60}">
  <ds:schemaRefs>
    <ds:schemaRef ds:uri="http://purl.org/dc/terms/"/>
    <ds:schemaRef ds:uri="43023927-f72a-40d9-82ec-f3f2d80d180b"/>
    <ds:schemaRef ds:uri="http://schemas.microsoft.com/office/2006/documentManagement/types"/>
    <ds:schemaRef ds:uri="http://schemas.microsoft.com/office/infopath/2007/PartnerControls"/>
    <ds:schemaRef ds:uri="http://purl.org/dc/elements/1.1/"/>
    <ds:schemaRef ds:uri="http://schemas.microsoft.com/office/2006/metadata/properties"/>
    <ds:schemaRef ds:uri="bda90d89-8edc-45c0-9231-e7d028992c4b"/>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810</TotalTime>
  <Words>1464</Words>
  <Application>Microsoft Office PowerPoint</Application>
  <PresentationFormat>Custom</PresentationFormat>
  <Paragraphs>179</Paragraphs>
  <Slides>16</Slides>
  <Notes>2</Notes>
  <HiddenSlides>0</HiddenSlides>
  <MMClips>16</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Theme2</vt:lpstr>
      <vt:lpstr>    Chemistry of the Atom &amp; CPD for Science Teachers  Science Literacy Across the Curriculum </vt:lpstr>
      <vt:lpstr>Overview of Topics </vt:lpstr>
      <vt:lpstr> CPD resources for science teachers’ professional development </vt:lpstr>
      <vt:lpstr> CHEMISTRY LESSONS: on-line CPD resources  Active Pedagogies: teaching chemistry to young people</vt:lpstr>
      <vt:lpstr> CHEMISTRY LESSONS: on-line CPD resources  Lessons from the History of Education</vt:lpstr>
      <vt:lpstr> CHEMISTRY LESSONS: on-line CPD resources  Science Literacy Across the Curriculum: e.g. Intellectual Challenge</vt:lpstr>
      <vt:lpstr> An Overview of Chemistry</vt:lpstr>
      <vt:lpstr>Discovery of the Atom 2,400 years – from 400BC to 2017AD Thought Experiments [Democritus, 400BC]</vt:lpstr>
      <vt:lpstr> CHEMISTRY LESSONS: on-line CPD resources  DISCOVERY OF THE ATOM</vt:lpstr>
      <vt:lpstr> CHEMISTRY LESSONS: on-line CPD resources  DISCOVERY OF THE ATOM</vt:lpstr>
      <vt:lpstr> CHEMISTRY LESSONS: on-line CPD resources  AN ATOMIC STRUCTURE THAT IS A GOOD ENOUGH MODEL</vt:lpstr>
      <vt:lpstr> CHEMISTRY LESSONS: on-line CPD resources  THE DISCOVERY OF THE ATOM CONTINUES……</vt:lpstr>
      <vt:lpstr> CHEMISTRY LESSONS: on-line CPD resources  DISCOVERY OF THE ATOM: Recommended U-Tube Videos</vt:lpstr>
      <vt:lpstr> CHEMISTRY LESSONS: on-line CPD resources  </vt:lpstr>
      <vt:lpstr>Bibliography</vt:lpstr>
      <vt:lpstr>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Sharon.Kelly</dc:creator>
  <cp:lastModifiedBy>Geraldine.Mooney.Simmie</cp:lastModifiedBy>
  <cp:revision>420</cp:revision>
  <cp:lastPrinted>2022-01-21T15:42:44Z</cp:lastPrinted>
  <dcterms:created xsi:type="dcterms:W3CDTF">2020-01-09T08:50:42Z</dcterms:created>
  <dcterms:modified xsi:type="dcterms:W3CDTF">2022-12-07T14:23:19Z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0x010100A2F37A4E611AA24DB4FAF81430362EDA</vt:lpwstr>
  </property>
</Properties>
</file>